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4"/>
  </p:sldMasterIdLst>
  <p:notesMasterIdLst>
    <p:notesMasterId r:id="rId37"/>
  </p:notesMasterIdLst>
  <p:sldIdLst>
    <p:sldId id="301" r:id="rId5"/>
    <p:sldId id="284" r:id="rId6"/>
    <p:sldId id="299" r:id="rId7"/>
    <p:sldId id="258" r:id="rId8"/>
    <p:sldId id="323" r:id="rId9"/>
    <p:sldId id="302" r:id="rId10"/>
    <p:sldId id="325" r:id="rId11"/>
    <p:sldId id="283" r:id="rId12"/>
    <p:sldId id="327" r:id="rId13"/>
    <p:sldId id="326" r:id="rId14"/>
    <p:sldId id="307" r:id="rId15"/>
    <p:sldId id="329" r:id="rId16"/>
    <p:sldId id="279" r:id="rId17"/>
    <p:sldId id="347" r:id="rId18"/>
    <p:sldId id="330" r:id="rId19"/>
    <p:sldId id="331" r:id="rId20"/>
    <p:sldId id="305" r:id="rId21"/>
    <p:sldId id="297" r:id="rId22"/>
    <p:sldId id="332" r:id="rId23"/>
    <p:sldId id="333" r:id="rId24"/>
    <p:sldId id="334" r:id="rId25"/>
    <p:sldId id="335" r:id="rId26"/>
    <p:sldId id="328" r:id="rId27"/>
    <p:sldId id="318" r:id="rId28"/>
    <p:sldId id="343" r:id="rId29"/>
    <p:sldId id="341" r:id="rId30"/>
    <p:sldId id="342" r:id="rId31"/>
    <p:sldId id="348" r:id="rId32"/>
    <p:sldId id="344" r:id="rId33"/>
    <p:sldId id="345" r:id="rId34"/>
    <p:sldId id="346" r:id="rId35"/>
    <p:sldId id="320" r:id="rId36"/>
  </p:sldIdLst>
  <p:sldSz cx="18288000" cy="10287000"/>
  <p:notesSz cx="6858000" cy="9144000"/>
  <p:embeddedFontLst>
    <p:embeddedFont>
      <p:font typeface="Patrick Hand SC" panose="02020500000000000000" charset="-12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Hatton Bold" panose="02020500000000000000" charset="0"/>
      <p:regular r:id="rId43"/>
    </p:embeddedFont>
    <p:embeddedFont>
      <p:font typeface="Montserrat" panose="00000500000000000000" pitchFamily="2" charset="0"/>
      <p:regular r:id="rId44"/>
      <p:bold r:id="rId45"/>
      <p:italic r:id="rId46"/>
      <p:boldItalic r:id="rId47"/>
    </p:embeddedFont>
    <p:embeddedFont>
      <p:font typeface="Open Sauce Light" panose="02020500000000000000" charset="0"/>
      <p:regular r:id="rId48"/>
    </p:embeddedFont>
    <p:embeddedFont>
      <p:font typeface="Open Sauce SemiBold Bold" panose="02020500000000000000" charset="0"/>
      <p:regular r:id="rId49"/>
    </p:embeddedFont>
    <p:embeddedFont>
      <p:font typeface="Poppins Bold" panose="02020500000000000000" charset="0"/>
      <p:regular r:id="rId50"/>
      <p:bold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A (01) Chan Lap Yan Lenno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FF"/>
    <a:srgbClr val="F17F7F"/>
    <a:srgbClr val="020030"/>
    <a:srgbClr val="050060"/>
    <a:srgbClr val="043392"/>
    <a:srgbClr val="0643C1"/>
    <a:srgbClr val="FF717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43231-E63F-4891-95EB-E8839014D522}" v="6452" dt="2021-11-11T07:42:31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2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6I (05) Tang Justin Kit Hang" userId="S::sp20197541@cloud.spcc.edu.hk::30eb935d-f018-494b-b7ce-2daee0f96e1a" providerId="AD" clId="Web-{F485C1ED-8233-4F54-9469-F39F3F631C66}"/>
    <pc:docChg chg="addSld delSld modSld sldOrd">
      <pc:chgData name="6I (05) Tang Justin Kit Hang" userId="S::sp20197541@cloud.spcc.edu.hk::30eb935d-f018-494b-b7ce-2daee0f96e1a" providerId="AD" clId="Web-{F485C1ED-8233-4F54-9469-F39F3F631C66}" dt="2021-11-10T04:18:44.339" v="61" actId="20577"/>
      <pc:docMkLst>
        <pc:docMk/>
      </pc:docMkLst>
      <pc:sldChg chg="modSp del">
        <pc:chgData name="6I (05) Tang Justin Kit Hang" userId="S::sp20197541@cloud.spcc.edu.hk::30eb935d-f018-494b-b7ce-2daee0f96e1a" providerId="AD" clId="Web-{F485C1ED-8233-4F54-9469-F39F3F631C66}" dt="2021-11-10T04:09:35.763" v="1"/>
        <pc:sldMkLst>
          <pc:docMk/>
          <pc:sldMk cId="94613313" sldId="259"/>
        </pc:sldMkLst>
        <pc:spChg chg="mod">
          <ac:chgData name="6I (05) Tang Justin Kit Hang" userId="S::sp20197541@cloud.spcc.edu.hk::30eb935d-f018-494b-b7ce-2daee0f96e1a" providerId="AD" clId="Web-{F485C1ED-8233-4F54-9469-F39F3F631C66}" dt="2021-11-10T04:09:28.826" v="0" actId="20577"/>
          <ac:spMkLst>
            <pc:docMk/>
            <pc:sldMk cId="94613313" sldId="259"/>
            <ac:spMk id="30" creationId="{D0160151-775B-4B67-A24C-B0DCDE8A034C}"/>
          </ac:spMkLst>
        </pc:spChg>
      </pc:sldChg>
      <pc:sldChg chg="ord">
        <pc:chgData name="6I (05) Tang Justin Kit Hang" userId="S::sp20197541@cloud.spcc.edu.hk::30eb935d-f018-494b-b7ce-2daee0f96e1a" providerId="AD" clId="Web-{F485C1ED-8233-4F54-9469-F39F3F631C66}" dt="2021-11-10T04:09:44.795" v="3"/>
        <pc:sldMkLst>
          <pc:docMk/>
          <pc:sldMk cId="1362998970" sldId="273"/>
        </pc:sldMkLst>
      </pc:sldChg>
      <pc:sldChg chg="modSp">
        <pc:chgData name="6I (05) Tang Justin Kit Hang" userId="S::sp20197541@cloud.spcc.edu.hk::30eb935d-f018-494b-b7ce-2daee0f96e1a" providerId="AD" clId="Web-{F485C1ED-8233-4F54-9469-F39F3F631C66}" dt="2021-11-10T04:14:22.270" v="25" actId="20577"/>
        <pc:sldMkLst>
          <pc:docMk/>
          <pc:sldMk cId="2147095696" sldId="286"/>
        </pc:sldMkLst>
        <pc:spChg chg="mod">
          <ac:chgData name="6I (05) Tang Justin Kit Hang" userId="S::sp20197541@cloud.spcc.edu.hk::30eb935d-f018-494b-b7ce-2daee0f96e1a" providerId="AD" clId="Web-{F485C1ED-8233-4F54-9469-F39F3F631C66}" dt="2021-11-10T04:14:22.270" v="25" actId="20577"/>
          <ac:spMkLst>
            <pc:docMk/>
            <pc:sldMk cId="2147095696" sldId="286"/>
            <ac:spMk id="6" creationId="{00000000-0000-0000-0000-000000000000}"/>
          </ac:spMkLst>
        </pc:spChg>
      </pc:sldChg>
      <pc:sldChg chg="del">
        <pc:chgData name="6I (05) Tang Justin Kit Hang" userId="S::sp20197541@cloud.spcc.edu.hk::30eb935d-f018-494b-b7ce-2daee0f96e1a" providerId="AD" clId="Web-{F485C1ED-8233-4F54-9469-F39F3F631C66}" dt="2021-11-10T04:09:52.045" v="5"/>
        <pc:sldMkLst>
          <pc:docMk/>
          <pc:sldMk cId="3356760633" sldId="289"/>
        </pc:sldMkLst>
      </pc:sldChg>
      <pc:sldChg chg="del">
        <pc:chgData name="6I (05) Tang Justin Kit Hang" userId="S::sp20197541@cloud.spcc.edu.hk::30eb935d-f018-494b-b7ce-2daee0f96e1a" providerId="AD" clId="Web-{F485C1ED-8233-4F54-9469-F39F3F631C66}" dt="2021-11-10T04:09:48.107" v="4"/>
        <pc:sldMkLst>
          <pc:docMk/>
          <pc:sldMk cId="3199046179" sldId="295"/>
        </pc:sldMkLst>
      </pc:sldChg>
      <pc:sldChg chg="modSp">
        <pc:chgData name="6I (05) Tang Justin Kit Hang" userId="S::sp20197541@cloud.spcc.edu.hk::30eb935d-f018-494b-b7ce-2daee0f96e1a" providerId="AD" clId="Web-{F485C1ED-8233-4F54-9469-F39F3F631C66}" dt="2021-11-10T04:18:06.526" v="57"/>
        <pc:sldMkLst>
          <pc:docMk/>
          <pc:sldMk cId="3778018235" sldId="316"/>
        </pc:sldMkLst>
        <pc:graphicFrameChg chg="mod modGraphic">
          <ac:chgData name="6I (05) Tang Justin Kit Hang" userId="S::sp20197541@cloud.spcc.edu.hk::30eb935d-f018-494b-b7ce-2daee0f96e1a" providerId="AD" clId="Web-{F485C1ED-8233-4F54-9469-F39F3F631C66}" dt="2021-11-10T04:18:06.526" v="57"/>
          <ac:graphicFrameMkLst>
            <pc:docMk/>
            <pc:sldMk cId="3778018235" sldId="316"/>
            <ac:graphicFrameMk id="2" creationId="{51963164-60F9-4CD3-BD6A-991C6AF57471}"/>
          </ac:graphicFrameMkLst>
        </pc:graphicFrameChg>
      </pc:sldChg>
      <pc:sldChg chg="modSp add replId">
        <pc:chgData name="6I (05) Tang Justin Kit Hang" userId="S::sp20197541@cloud.spcc.edu.hk::30eb935d-f018-494b-b7ce-2daee0f96e1a" providerId="AD" clId="Web-{F485C1ED-8233-4F54-9469-F39F3F631C66}" dt="2021-11-10T04:14:13.379" v="23" actId="20577"/>
        <pc:sldMkLst>
          <pc:docMk/>
          <pc:sldMk cId="1882403771" sldId="347"/>
        </pc:sldMkLst>
        <pc:spChg chg="mod">
          <ac:chgData name="6I (05) Tang Justin Kit Hang" userId="S::sp20197541@cloud.spcc.edu.hk::30eb935d-f018-494b-b7ce-2daee0f96e1a" providerId="AD" clId="Web-{F485C1ED-8233-4F54-9469-F39F3F631C66}" dt="2021-11-10T04:14:13.379" v="23" actId="20577"/>
          <ac:spMkLst>
            <pc:docMk/>
            <pc:sldMk cId="1882403771" sldId="347"/>
            <ac:spMk id="9" creationId="{44267524-FB57-450E-A07D-B9AE44182575}"/>
          </ac:spMkLst>
        </pc:spChg>
        <pc:spChg chg="mod">
          <ac:chgData name="6I (05) Tang Justin Kit Hang" userId="S::sp20197541@cloud.spcc.edu.hk::30eb935d-f018-494b-b7ce-2daee0f96e1a" providerId="AD" clId="Web-{F485C1ED-8233-4F54-9469-F39F3F631C66}" dt="2021-11-10T04:14:08.629" v="22" actId="20577"/>
          <ac:spMkLst>
            <pc:docMk/>
            <pc:sldMk cId="1882403771" sldId="347"/>
            <ac:spMk id="10" creationId="{D316F1DD-9A61-466E-9516-117FC55D43C5}"/>
          </ac:spMkLst>
        </pc:spChg>
      </pc:sldChg>
      <pc:sldChg chg="add del replId">
        <pc:chgData name="6I (05) Tang Justin Kit Hang" userId="S::sp20197541@cloud.spcc.edu.hk::30eb935d-f018-494b-b7ce-2daee0f96e1a" providerId="AD" clId="Web-{F485C1ED-8233-4F54-9469-F39F3F631C66}" dt="2021-11-10T04:13:18.191" v="17"/>
        <pc:sldMkLst>
          <pc:docMk/>
          <pc:sldMk cId="2319996722" sldId="347"/>
        </pc:sldMkLst>
      </pc:sldChg>
      <pc:sldChg chg="add del ord replId">
        <pc:chgData name="6I (05) Tang Justin Kit Hang" userId="S::sp20197541@cloud.spcc.edu.hk::30eb935d-f018-494b-b7ce-2daee0f96e1a" providerId="AD" clId="Web-{F485C1ED-8233-4F54-9469-F39F3F631C66}" dt="2021-11-10T04:12:59.362" v="15"/>
        <pc:sldMkLst>
          <pc:docMk/>
          <pc:sldMk cId="2376542842" sldId="347"/>
        </pc:sldMkLst>
      </pc:sldChg>
      <pc:sldChg chg="del">
        <pc:chgData name="6I (05) Tang Justin Kit Hang" userId="S::sp20197541@cloud.spcc.edu.hk::30eb935d-f018-494b-b7ce-2daee0f96e1a" providerId="AD" clId="Web-{F485C1ED-8233-4F54-9469-F39F3F631C66}" dt="2021-11-10T04:09:41.763" v="2"/>
        <pc:sldMkLst>
          <pc:docMk/>
          <pc:sldMk cId="3921024829" sldId="347"/>
        </pc:sldMkLst>
      </pc:sldChg>
      <pc:sldChg chg="modSp add replId">
        <pc:chgData name="6I (05) Tang Justin Kit Hang" userId="S::sp20197541@cloud.spcc.edu.hk::30eb935d-f018-494b-b7ce-2daee0f96e1a" providerId="AD" clId="Web-{F485C1ED-8233-4F54-9469-F39F3F631C66}" dt="2021-11-10T04:18:44.339" v="61" actId="20577"/>
        <pc:sldMkLst>
          <pc:docMk/>
          <pc:sldMk cId="606727254" sldId="348"/>
        </pc:sldMkLst>
        <pc:spChg chg="mod">
          <ac:chgData name="6I (05) Tang Justin Kit Hang" userId="S::sp20197541@cloud.spcc.edu.hk::30eb935d-f018-494b-b7ce-2daee0f96e1a" providerId="AD" clId="Web-{F485C1ED-8233-4F54-9469-F39F3F631C66}" dt="2021-11-10T04:18:44.339" v="61" actId="20577"/>
          <ac:spMkLst>
            <pc:docMk/>
            <pc:sldMk cId="606727254" sldId="348"/>
            <ac:spMk id="14" creationId="{00000000-0000-0000-0000-000000000000}"/>
          </ac:spMkLst>
        </pc:spChg>
        <pc:spChg chg="mod">
          <ac:chgData name="6I (05) Tang Justin Kit Hang" userId="S::sp20197541@cloud.spcc.edu.hk::30eb935d-f018-494b-b7ce-2daee0f96e1a" providerId="AD" clId="Web-{F485C1ED-8233-4F54-9469-F39F3F631C66}" dt="2021-11-10T04:18:41.277" v="59" actId="20577"/>
          <ac:spMkLst>
            <pc:docMk/>
            <pc:sldMk cId="606727254" sldId="348"/>
            <ac:spMk id="19" creationId="{00000000-0000-0000-0000-000000000000}"/>
          </ac:spMkLst>
        </pc:spChg>
        <pc:spChg chg="mod">
          <ac:chgData name="6I (05) Tang Justin Kit Hang" userId="S::sp20197541@cloud.spcc.edu.hk::30eb935d-f018-494b-b7ce-2daee0f96e1a" providerId="AD" clId="Web-{F485C1ED-8233-4F54-9469-F39F3F631C66}" dt="2021-11-10T04:18:33.776" v="58" actId="20577"/>
          <ac:spMkLst>
            <pc:docMk/>
            <pc:sldMk cId="606727254" sldId="348"/>
            <ac:spMk id="25" creationId="{00000000-0000-0000-0000-000000000000}"/>
          </ac:spMkLst>
        </pc:spChg>
      </pc:sldChg>
      <pc:sldChg chg="add del replId">
        <pc:chgData name="6I (05) Tang Justin Kit Hang" userId="S::sp20197541@cloud.spcc.edu.hk::30eb935d-f018-494b-b7ce-2daee0f96e1a" providerId="AD" clId="Web-{F485C1ED-8233-4F54-9469-F39F3F631C66}" dt="2021-11-10T04:14:53.802" v="27"/>
        <pc:sldMkLst>
          <pc:docMk/>
          <pc:sldMk cId="3800257506" sldId="348"/>
        </pc:sldMkLst>
      </pc:sldChg>
      <pc:sldChg chg="add replId">
        <pc:chgData name="6I (05) Tang Justin Kit Hang" userId="S::sp20197541@cloud.spcc.edu.hk::30eb935d-f018-494b-b7ce-2daee0f96e1a" providerId="AD" clId="Web-{F485C1ED-8233-4F54-9469-F39F3F631C66}" dt="2021-11-10T04:15:19.319" v="29"/>
        <pc:sldMkLst>
          <pc:docMk/>
          <pc:sldMk cId="527804635" sldId="349"/>
        </pc:sldMkLst>
      </pc:sldChg>
      <pc:sldChg chg="modSp add replId">
        <pc:chgData name="6I (05) Tang Justin Kit Hang" userId="S::sp20197541@cloud.spcc.edu.hk::30eb935d-f018-494b-b7ce-2daee0f96e1a" providerId="AD" clId="Web-{F485C1ED-8233-4F54-9469-F39F3F631C66}" dt="2021-11-10T04:16:49.461" v="39" actId="1076"/>
        <pc:sldMkLst>
          <pc:docMk/>
          <pc:sldMk cId="3903913428" sldId="350"/>
        </pc:sldMkLst>
        <pc:spChg chg="mod">
          <ac:chgData name="6I (05) Tang Justin Kit Hang" userId="S::sp20197541@cloud.spcc.edu.hk::30eb935d-f018-494b-b7ce-2daee0f96e1a" providerId="AD" clId="Web-{F485C1ED-8233-4F54-9469-F39F3F631C66}" dt="2021-11-10T04:15:44.053" v="32" actId="20577"/>
          <ac:spMkLst>
            <pc:docMk/>
            <pc:sldMk cId="3903913428" sldId="350"/>
            <ac:spMk id="5" creationId="{00000000-0000-0000-0000-000000000000}"/>
          </ac:spMkLst>
        </pc:spChg>
        <pc:spChg chg="mod">
          <ac:chgData name="6I (05) Tang Justin Kit Hang" userId="S::sp20197541@cloud.spcc.edu.hk::30eb935d-f018-494b-b7ce-2daee0f96e1a" providerId="AD" clId="Web-{F485C1ED-8233-4F54-9469-F39F3F631C66}" dt="2021-11-10T04:16:49.461" v="39" actId="1076"/>
          <ac:spMkLst>
            <pc:docMk/>
            <pc:sldMk cId="3903913428" sldId="350"/>
            <ac:spMk id="6" creationId="{00000000-0000-0000-0000-000000000000}"/>
          </ac:spMkLst>
        </pc:spChg>
      </pc:sldChg>
      <pc:sldChg chg="add replId">
        <pc:chgData name="6I (05) Tang Justin Kit Hang" userId="S::sp20197541@cloud.spcc.edu.hk::30eb935d-f018-494b-b7ce-2daee0f96e1a" providerId="AD" clId="Web-{F485C1ED-8233-4F54-9469-F39F3F631C66}" dt="2021-11-10T04:17:18.337" v="42"/>
        <pc:sldMkLst>
          <pc:docMk/>
          <pc:sldMk cId="1835056091" sldId="351"/>
        </pc:sldMkLst>
      </pc:sldChg>
      <pc:sldChg chg="add del replId">
        <pc:chgData name="6I (05) Tang Justin Kit Hang" userId="S::sp20197541@cloud.spcc.edu.hk::30eb935d-f018-494b-b7ce-2daee0f96e1a" providerId="AD" clId="Web-{F485C1ED-8233-4F54-9469-F39F3F631C66}" dt="2021-11-10T04:17:04.180" v="41"/>
        <pc:sldMkLst>
          <pc:docMk/>
          <pc:sldMk cId="2708773015" sldId="351"/>
        </pc:sldMkLst>
      </pc:sldChg>
    </pc:docChg>
  </pc:docChgLst>
  <pc:docChgLst>
    <pc:chgData name="5A (01) Chan Lap Yan Lennon" userId="fff9e166-ca1a-48c1-88b9-a321892e48b6" providerId="ADAL" clId="{8599E8B4-DE22-4202-AAC4-5BF743EC854C}"/>
    <pc:docChg chg="undo redo custSel addSld delSld modSld sldOrd">
      <pc:chgData name="5A (01) Chan Lap Yan Lennon" userId="fff9e166-ca1a-48c1-88b9-a321892e48b6" providerId="ADAL" clId="{8599E8B4-DE22-4202-AAC4-5BF743EC854C}" dt="2021-11-10T03:20:18.919" v="99" actId="478"/>
      <pc:docMkLst>
        <pc:docMk/>
      </pc:docMkLst>
      <pc:sldChg chg="ord">
        <pc:chgData name="5A (01) Chan Lap Yan Lennon" userId="fff9e166-ca1a-48c1-88b9-a321892e48b6" providerId="ADAL" clId="{8599E8B4-DE22-4202-AAC4-5BF743EC854C}" dt="2021-11-09T06:56:13.055" v="1"/>
        <pc:sldMkLst>
          <pc:docMk/>
          <pc:sldMk cId="2282019973" sldId="288"/>
        </pc:sldMkLst>
      </pc:sldChg>
      <pc:sldChg chg="addSp delSp modSp mod">
        <pc:chgData name="5A (01) Chan Lap Yan Lennon" userId="fff9e166-ca1a-48c1-88b9-a321892e48b6" providerId="ADAL" clId="{8599E8B4-DE22-4202-AAC4-5BF743EC854C}" dt="2021-11-09T06:58:58.671" v="15" actId="21"/>
        <pc:sldMkLst>
          <pc:docMk/>
          <pc:sldMk cId="3356760633" sldId="289"/>
        </pc:sldMkLst>
        <pc:graphicFrameChg chg="add del mod modGraphic">
          <ac:chgData name="5A (01) Chan Lap Yan Lennon" userId="fff9e166-ca1a-48c1-88b9-a321892e48b6" providerId="ADAL" clId="{8599E8B4-DE22-4202-AAC4-5BF743EC854C}" dt="2021-11-09T06:58:58.671" v="15" actId="21"/>
          <ac:graphicFrameMkLst>
            <pc:docMk/>
            <pc:sldMk cId="3356760633" sldId="289"/>
            <ac:graphicFrameMk id="4" creationId="{342B7C65-8ED7-4AA5-9793-B6B49D9A2FCA}"/>
          </ac:graphicFrameMkLst>
        </pc:graphicFrameChg>
        <pc:picChg chg="del">
          <ac:chgData name="5A (01) Chan Lap Yan Lennon" userId="fff9e166-ca1a-48c1-88b9-a321892e48b6" providerId="ADAL" clId="{8599E8B4-DE22-4202-AAC4-5BF743EC854C}" dt="2021-11-09T06:57:49.793" v="4" actId="478"/>
          <ac:picMkLst>
            <pc:docMk/>
            <pc:sldMk cId="3356760633" sldId="289"/>
            <ac:picMk id="8" creationId="{CAC75D17-259A-4D5A-9C49-FB78B7DB86E9}"/>
          </ac:picMkLst>
        </pc:picChg>
        <pc:picChg chg="del">
          <ac:chgData name="5A (01) Chan Lap Yan Lennon" userId="fff9e166-ca1a-48c1-88b9-a321892e48b6" providerId="ADAL" clId="{8599E8B4-DE22-4202-AAC4-5BF743EC854C}" dt="2021-11-09T06:57:49.168" v="3" actId="478"/>
          <ac:picMkLst>
            <pc:docMk/>
            <pc:sldMk cId="3356760633" sldId="289"/>
            <ac:picMk id="10" creationId="{67CF3C47-6559-4438-910D-E6442D01B875}"/>
          </ac:picMkLst>
        </pc:picChg>
        <pc:picChg chg="del">
          <ac:chgData name="5A (01) Chan Lap Yan Lennon" userId="fff9e166-ca1a-48c1-88b9-a321892e48b6" providerId="ADAL" clId="{8599E8B4-DE22-4202-AAC4-5BF743EC854C}" dt="2021-11-09T06:57:50.418" v="5" actId="478"/>
          <ac:picMkLst>
            <pc:docMk/>
            <pc:sldMk cId="3356760633" sldId="289"/>
            <ac:picMk id="12" creationId="{24E06CE9-3FFD-4215-B161-E7897DEDC949}"/>
          </ac:picMkLst>
        </pc:picChg>
        <pc:picChg chg="del">
          <ac:chgData name="5A (01) Chan Lap Yan Lennon" userId="fff9e166-ca1a-48c1-88b9-a321892e48b6" providerId="ADAL" clId="{8599E8B4-DE22-4202-AAC4-5BF743EC854C}" dt="2021-11-09T06:57:51.605" v="6" actId="478"/>
          <ac:picMkLst>
            <pc:docMk/>
            <pc:sldMk cId="3356760633" sldId="289"/>
            <ac:picMk id="14" creationId="{D8905DD9-9686-4965-9ED3-3CFE7429EF34}"/>
          </ac:picMkLst>
        </pc:picChg>
      </pc:sldChg>
      <pc:sldChg chg="addSp modSp new mod ord">
        <pc:chgData name="5A (01) Chan Lap Yan Lennon" userId="fff9e166-ca1a-48c1-88b9-a321892e48b6" providerId="ADAL" clId="{8599E8B4-DE22-4202-AAC4-5BF743EC854C}" dt="2021-11-09T07:00:18.516" v="34" actId="14100"/>
        <pc:sldMkLst>
          <pc:docMk/>
          <pc:sldMk cId="3778018235" sldId="316"/>
        </pc:sldMkLst>
        <pc:graphicFrameChg chg="add mod modGraphic">
          <ac:chgData name="5A (01) Chan Lap Yan Lennon" userId="fff9e166-ca1a-48c1-88b9-a321892e48b6" providerId="ADAL" clId="{8599E8B4-DE22-4202-AAC4-5BF743EC854C}" dt="2021-11-09T07:00:18.516" v="34" actId="14100"/>
          <ac:graphicFrameMkLst>
            <pc:docMk/>
            <pc:sldMk cId="3778018235" sldId="316"/>
            <ac:graphicFrameMk id="2" creationId="{51963164-60F9-4CD3-BD6A-991C6AF57471}"/>
          </ac:graphicFrameMkLst>
        </pc:graphicFrameChg>
      </pc:sldChg>
      <pc:sldChg chg="new del">
        <pc:chgData name="5A (01) Chan Lap Yan Lennon" userId="fff9e166-ca1a-48c1-88b9-a321892e48b6" providerId="ADAL" clId="{8599E8B4-DE22-4202-AAC4-5BF743EC854C}" dt="2021-11-10T03:13:09.137" v="36" actId="47"/>
        <pc:sldMkLst>
          <pc:docMk/>
          <pc:sldMk cId="856896837" sldId="347"/>
        </pc:sldMkLst>
      </pc:sldChg>
      <pc:sldChg chg="addSp delSp modSp add mod setBg modClrScheme chgLayout">
        <pc:chgData name="5A (01) Chan Lap Yan Lennon" userId="fff9e166-ca1a-48c1-88b9-a321892e48b6" providerId="ADAL" clId="{8599E8B4-DE22-4202-AAC4-5BF743EC854C}" dt="2021-11-10T03:20:18.919" v="99" actId="478"/>
        <pc:sldMkLst>
          <pc:docMk/>
          <pc:sldMk cId="3921024829" sldId="347"/>
        </pc:sldMkLst>
        <pc:spChg chg="add del mod ord">
          <ac:chgData name="5A (01) Chan Lap Yan Lennon" userId="fff9e166-ca1a-48c1-88b9-a321892e48b6" providerId="ADAL" clId="{8599E8B4-DE22-4202-AAC4-5BF743EC854C}" dt="2021-11-10T03:15:54.593" v="45" actId="700"/>
          <ac:spMkLst>
            <pc:docMk/>
            <pc:sldMk cId="3921024829" sldId="347"/>
            <ac:spMk id="2" creationId="{4BD033E6-B839-4D18-93CF-384AE123E6B0}"/>
          </ac:spMkLst>
        </pc:spChg>
        <pc:spChg chg="add del mod ord">
          <ac:chgData name="5A (01) Chan Lap Yan Lennon" userId="fff9e166-ca1a-48c1-88b9-a321892e48b6" providerId="ADAL" clId="{8599E8B4-DE22-4202-AAC4-5BF743EC854C}" dt="2021-11-10T03:15:54.593" v="45" actId="700"/>
          <ac:spMkLst>
            <pc:docMk/>
            <pc:sldMk cId="3921024829" sldId="347"/>
            <ac:spMk id="3" creationId="{E1CEC905-B594-423F-B6A0-D5CE42982CE5}"/>
          </ac:spMkLst>
        </pc:spChg>
        <pc:spChg chg="add del mod ord">
          <ac:chgData name="5A (01) Chan Lap Yan Lennon" userId="fff9e166-ca1a-48c1-88b9-a321892e48b6" providerId="ADAL" clId="{8599E8B4-DE22-4202-AAC4-5BF743EC854C}" dt="2021-11-10T03:16:05.034" v="46" actId="700"/>
          <ac:spMkLst>
            <pc:docMk/>
            <pc:sldMk cId="3921024829" sldId="347"/>
            <ac:spMk id="4" creationId="{F9579148-B46A-410B-AFA6-B7F5FF8D517D}"/>
          </ac:spMkLst>
        </pc:spChg>
        <pc:spChg chg="del">
          <ac:chgData name="5A (01) Chan Lap Yan Lennon" userId="fff9e166-ca1a-48c1-88b9-a321892e48b6" providerId="ADAL" clId="{8599E8B4-DE22-4202-AAC4-5BF743EC854C}" dt="2021-11-10T03:14:48.922" v="41" actId="478"/>
          <ac:spMkLst>
            <pc:docMk/>
            <pc:sldMk cId="3921024829" sldId="347"/>
            <ac:spMk id="5" creationId="{00000000-0000-0000-0000-000000000000}"/>
          </ac:spMkLst>
        </pc:spChg>
        <pc:spChg chg="add del mod ord">
          <ac:chgData name="5A (01) Chan Lap Yan Lennon" userId="fff9e166-ca1a-48c1-88b9-a321892e48b6" providerId="ADAL" clId="{8599E8B4-DE22-4202-AAC4-5BF743EC854C}" dt="2021-11-10T03:16:21.510" v="47" actId="700"/>
          <ac:spMkLst>
            <pc:docMk/>
            <pc:sldMk cId="3921024829" sldId="347"/>
            <ac:spMk id="6" creationId="{2F467ADB-EEFA-46D7-939F-ABED0434C6EB}"/>
          </ac:spMkLst>
        </pc:spChg>
        <pc:spChg chg="add del mod ord">
          <ac:chgData name="5A (01) Chan Lap Yan Lennon" userId="fff9e166-ca1a-48c1-88b9-a321892e48b6" providerId="ADAL" clId="{8599E8B4-DE22-4202-AAC4-5BF743EC854C}" dt="2021-11-10T03:16:21.510" v="47" actId="700"/>
          <ac:spMkLst>
            <pc:docMk/>
            <pc:sldMk cId="3921024829" sldId="347"/>
            <ac:spMk id="7" creationId="{2A9BAC43-318B-447A-995F-D1F34CB9221A}"/>
          </ac:spMkLst>
        </pc:spChg>
        <pc:spChg chg="add del">
          <ac:chgData name="5A (01) Chan Lap Yan Lennon" userId="fff9e166-ca1a-48c1-88b9-a321892e48b6" providerId="ADAL" clId="{8599E8B4-DE22-4202-AAC4-5BF743EC854C}" dt="2021-11-10T03:20:18.919" v="99" actId="478"/>
          <ac:spMkLst>
            <pc:docMk/>
            <pc:sldMk cId="3921024829" sldId="347"/>
            <ac:spMk id="8" creationId="{9F67EDEB-CD12-4853-AE95-8A7A41C16AA8}"/>
          </ac:spMkLst>
        </pc:spChg>
        <pc:spChg chg="del">
          <ac:chgData name="5A (01) Chan Lap Yan Lennon" userId="fff9e166-ca1a-48c1-88b9-a321892e48b6" providerId="ADAL" clId="{8599E8B4-DE22-4202-AAC4-5BF743EC854C}" dt="2021-11-10T03:14:48.922" v="41" actId="478"/>
          <ac:spMkLst>
            <pc:docMk/>
            <pc:sldMk cId="3921024829" sldId="347"/>
            <ac:spMk id="11" creationId="{00000000-0000-0000-0000-000000000000}"/>
          </ac:spMkLst>
        </pc:spChg>
        <pc:spChg chg="del">
          <ac:chgData name="5A (01) Chan Lap Yan Lennon" userId="fff9e166-ca1a-48c1-88b9-a321892e48b6" providerId="ADAL" clId="{8599E8B4-DE22-4202-AAC4-5BF743EC854C}" dt="2021-11-10T03:15:07.111" v="43" actId="478"/>
          <ac:spMkLst>
            <pc:docMk/>
            <pc:sldMk cId="3921024829" sldId="347"/>
            <ac:spMk id="14" creationId="{00000000-0000-0000-0000-000000000000}"/>
          </ac:spMkLst>
        </pc:spChg>
        <pc:spChg chg="del">
          <ac:chgData name="5A (01) Chan Lap Yan Lennon" userId="fff9e166-ca1a-48c1-88b9-a321892e48b6" providerId="ADAL" clId="{8599E8B4-DE22-4202-AAC4-5BF743EC854C}" dt="2021-11-10T03:14:48.922" v="41" actId="478"/>
          <ac:spMkLst>
            <pc:docMk/>
            <pc:sldMk cId="3921024829" sldId="347"/>
            <ac:spMk id="28" creationId="{549511D0-B036-4253-A744-12B293B63B23}"/>
          </ac:spMkLst>
        </pc:spChg>
        <pc:spChg chg="del">
          <ac:chgData name="5A (01) Chan Lap Yan Lennon" userId="fff9e166-ca1a-48c1-88b9-a321892e48b6" providerId="ADAL" clId="{8599E8B4-DE22-4202-AAC4-5BF743EC854C}" dt="2021-11-10T03:14:48.922" v="41" actId="478"/>
          <ac:spMkLst>
            <pc:docMk/>
            <pc:sldMk cId="3921024829" sldId="347"/>
            <ac:spMk id="30" creationId="{D0160151-775B-4B67-A24C-B0DCDE8A034C}"/>
          </ac:spMkLst>
        </pc:spChg>
        <pc:spChg chg="del">
          <ac:chgData name="5A (01) Chan Lap Yan Lennon" userId="fff9e166-ca1a-48c1-88b9-a321892e48b6" providerId="ADAL" clId="{8599E8B4-DE22-4202-AAC4-5BF743EC854C}" dt="2021-11-10T03:14:53.333" v="42" actId="478"/>
          <ac:spMkLst>
            <pc:docMk/>
            <pc:sldMk cId="3921024829" sldId="347"/>
            <ac:spMk id="32" creationId="{DDC6AE08-2BE2-4463-A87B-0C6A62E9FCB5}"/>
          </ac:spMkLst>
        </pc:spChg>
        <pc:spChg chg="add del mod">
          <ac:chgData name="5A (01) Chan Lap Yan Lennon" userId="fff9e166-ca1a-48c1-88b9-a321892e48b6" providerId="ADAL" clId="{8599E8B4-DE22-4202-AAC4-5BF743EC854C}" dt="2021-11-10T03:17:55.721" v="97" actId="1076"/>
          <ac:spMkLst>
            <pc:docMk/>
            <pc:sldMk cId="3921024829" sldId="347"/>
            <ac:spMk id="36" creationId="{88F07F2C-1E78-49CE-B7DE-FDA9B3DB2839}"/>
          </ac:spMkLst>
        </pc:spChg>
      </pc:sldChg>
    </pc:docChg>
  </pc:docChgLst>
  <pc:docChgLst>
    <pc:chgData name="Justin Kit Hang 6I (05) Tang" userId="30eb935d-f018-494b-b7ce-2daee0f96e1a" providerId="ADAL" clId="{5BE6FC58-45BC-214B-A215-095CC673A1E0}"/>
    <pc:docChg chg="custSel delSld modSld">
      <pc:chgData name="Justin Kit Hang 6I (05) Tang" userId="30eb935d-f018-494b-b7ce-2daee0f96e1a" providerId="ADAL" clId="{5BE6FC58-45BC-214B-A215-095CC673A1E0}" dt="2021-11-10T22:24:24.870" v="9" actId="1076"/>
      <pc:docMkLst>
        <pc:docMk/>
      </pc:docMkLst>
      <pc:sldChg chg="del">
        <pc:chgData name="Justin Kit Hang 6I (05) Tang" userId="30eb935d-f018-494b-b7ce-2daee0f96e1a" providerId="ADAL" clId="{5BE6FC58-45BC-214B-A215-095CC673A1E0}" dt="2021-11-09T23:26:32.546" v="0" actId="2696"/>
        <pc:sldMkLst>
          <pc:docMk/>
          <pc:sldMk cId="1472581557" sldId="340"/>
        </pc:sldMkLst>
      </pc:sldChg>
      <pc:sldChg chg="addSp delSp modSp">
        <pc:chgData name="Justin Kit Hang 6I (05) Tang" userId="30eb935d-f018-494b-b7ce-2daee0f96e1a" providerId="ADAL" clId="{5BE6FC58-45BC-214B-A215-095CC673A1E0}" dt="2021-11-10T22:24:24.870" v="9" actId="1076"/>
        <pc:sldMkLst>
          <pc:docMk/>
          <pc:sldMk cId="3136972524" sldId="341"/>
        </pc:sldMkLst>
        <pc:picChg chg="add del mod">
          <ac:chgData name="Justin Kit Hang 6I (05) Tang" userId="30eb935d-f018-494b-b7ce-2daee0f96e1a" providerId="ADAL" clId="{5BE6FC58-45BC-214B-A215-095CC673A1E0}" dt="2021-11-10T22:23:55.049" v="3" actId="21"/>
          <ac:picMkLst>
            <pc:docMk/>
            <pc:sldMk cId="3136972524" sldId="341"/>
            <ac:picMk id="4" creationId="{E125E9C9-C30F-7647-A041-ADE781B1CD8A}"/>
          </ac:picMkLst>
        </pc:picChg>
        <pc:picChg chg="add mod">
          <ac:chgData name="Justin Kit Hang 6I (05) Tang" userId="30eb935d-f018-494b-b7ce-2daee0f96e1a" providerId="ADAL" clId="{5BE6FC58-45BC-214B-A215-095CC673A1E0}" dt="2021-11-10T22:24:24.870" v="9" actId="1076"/>
          <ac:picMkLst>
            <pc:docMk/>
            <pc:sldMk cId="3136972524" sldId="341"/>
            <ac:picMk id="6" creationId="{E4B4E329-7383-544A-BAE9-232B1BDA326E}"/>
          </ac:picMkLst>
        </pc:picChg>
      </pc:sldChg>
    </pc:docChg>
  </pc:docChgLst>
  <pc:docChgLst>
    <pc:chgData name="6I (05) Tang Justin Kit Hang" userId="S::sp20197541@cloud.spcc.edu.hk::30eb935d-f018-494b-b7ce-2daee0f96e1a" providerId="AD" clId="Web-{49B8ADA1-414C-45D4-A0FC-2D40667C17DC}"/>
    <pc:docChg chg="delSld modSld">
      <pc:chgData name="6I (05) Tang Justin Kit Hang" userId="S::sp20197541@cloud.spcc.edu.hk::30eb935d-f018-494b-b7ce-2daee0f96e1a" providerId="AD" clId="Web-{49B8ADA1-414C-45D4-A0FC-2D40667C17DC}" dt="2021-11-10T06:16:43.764" v="65" actId="20577"/>
      <pc:docMkLst>
        <pc:docMk/>
      </pc:docMkLst>
      <pc:sldChg chg="delSp">
        <pc:chgData name="6I (05) Tang Justin Kit Hang" userId="S::sp20197541@cloud.spcc.edu.hk::30eb935d-f018-494b-b7ce-2daee0f96e1a" providerId="AD" clId="Web-{49B8ADA1-414C-45D4-A0FC-2D40667C17DC}" dt="2021-11-10T06:05:07.456" v="24"/>
        <pc:sldMkLst>
          <pc:docMk/>
          <pc:sldMk cId="3992321330" sldId="260"/>
        </pc:sldMkLst>
        <pc:spChg chg="del">
          <ac:chgData name="6I (05) Tang Justin Kit Hang" userId="S::sp20197541@cloud.spcc.edu.hk::30eb935d-f018-494b-b7ce-2daee0f96e1a" providerId="AD" clId="Web-{49B8ADA1-414C-45D4-A0FC-2D40667C17DC}" dt="2021-11-10T06:05:07.456" v="24"/>
          <ac:spMkLst>
            <pc:docMk/>
            <pc:sldMk cId="3992321330" sldId="260"/>
            <ac:spMk id="239" creationId="{00000000-0000-0000-0000-000000000000}"/>
          </ac:spMkLst>
        </pc:spChg>
      </pc:sldChg>
      <pc:sldChg chg="del">
        <pc:chgData name="6I (05) Tang Justin Kit Hang" userId="S::sp20197541@cloud.spcc.edu.hk::30eb935d-f018-494b-b7ce-2daee0f96e1a" providerId="AD" clId="Web-{49B8ADA1-414C-45D4-A0FC-2D40667C17DC}" dt="2021-11-10T06:04:59.050" v="0"/>
        <pc:sldMkLst>
          <pc:docMk/>
          <pc:sldMk cId="0" sldId="270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50" v="3"/>
        <pc:sldMkLst>
          <pc:docMk/>
          <pc:sldMk cId="0" sldId="271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65" v="4"/>
        <pc:sldMkLst>
          <pc:docMk/>
          <pc:sldMk cId="1587213009" sldId="272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65" v="6"/>
        <pc:sldMkLst>
          <pc:docMk/>
          <pc:sldMk cId="1362998970" sldId="273"/>
        </pc:sldMkLst>
      </pc:sldChg>
      <pc:sldChg chg="modSp">
        <pc:chgData name="6I (05) Tang Justin Kit Hang" userId="S::sp20197541@cloud.spcc.edu.hk::30eb935d-f018-494b-b7ce-2daee0f96e1a" providerId="AD" clId="Web-{49B8ADA1-414C-45D4-A0FC-2D40667C17DC}" dt="2021-11-10T06:16:43.764" v="65" actId="20577"/>
        <pc:sldMkLst>
          <pc:docMk/>
          <pc:sldMk cId="4054252369" sldId="284"/>
        </pc:sldMkLst>
        <pc:spChg chg="mod">
          <ac:chgData name="6I (05) Tang Justin Kit Hang" userId="S::sp20197541@cloud.spcc.edu.hk::30eb935d-f018-494b-b7ce-2daee0f96e1a" providerId="AD" clId="Web-{49B8ADA1-414C-45D4-A0FC-2D40667C17DC}" dt="2021-11-10T06:16:43.764" v="65" actId="20577"/>
          <ac:spMkLst>
            <pc:docMk/>
            <pc:sldMk cId="4054252369" sldId="284"/>
            <ac:spMk id="25" creationId="{00000000-0000-0000-0000-000000000000}"/>
          </ac:spMkLst>
        </pc:spChg>
        <pc:grpChg chg="mod ord">
          <ac:chgData name="6I (05) Tang Justin Kit Hang" userId="S::sp20197541@cloud.spcc.edu.hk::30eb935d-f018-494b-b7ce-2daee0f96e1a" providerId="AD" clId="Web-{49B8ADA1-414C-45D4-A0FC-2D40667C17DC}" dt="2021-11-10T06:15:58.419" v="61" actId="1076"/>
          <ac:grpSpMkLst>
            <pc:docMk/>
            <pc:sldMk cId="4054252369" sldId="284"/>
            <ac:grpSpMk id="22" creationId="{00000000-0000-0000-0000-000000000000}"/>
          </ac:grpSpMkLst>
        </pc:grpChg>
      </pc:sldChg>
      <pc:sldChg chg="del">
        <pc:chgData name="6I (05) Tang Justin Kit Hang" userId="S::sp20197541@cloud.spcc.edu.hk::30eb935d-f018-494b-b7ce-2daee0f96e1a" providerId="AD" clId="Web-{49B8ADA1-414C-45D4-A0FC-2D40667C17DC}" dt="2021-11-10T06:04:59.081" v="15"/>
        <pc:sldMkLst>
          <pc:docMk/>
          <pc:sldMk cId="2147095696" sldId="286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81" v="13"/>
        <pc:sldMkLst>
          <pc:docMk/>
          <pc:sldMk cId="1035530229" sldId="287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65" v="12"/>
        <pc:sldMkLst>
          <pc:docMk/>
          <pc:sldMk cId="2282019973" sldId="288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65" v="10"/>
        <pc:sldMkLst>
          <pc:docMk/>
          <pc:sldMk cId="79240248" sldId="290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65" v="9"/>
        <pc:sldMkLst>
          <pc:docMk/>
          <pc:sldMk cId="1149156401" sldId="291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65" v="7"/>
        <pc:sldMkLst>
          <pc:docMk/>
          <pc:sldMk cId="1768209558" sldId="292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50" v="2"/>
        <pc:sldMkLst>
          <pc:docMk/>
          <pc:sldMk cId="0" sldId="308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50" v="1"/>
        <pc:sldMkLst>
          <pc:docMk/>
          <pc:sldMk cId="0" sldId="309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81" v="14"/>
        <pc:sldMkLst>
          <pc:docMk/>
          <pc:sldMk cId="0" sldId="310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65" v="8"/>
        <pc:sldMkLst>
          <pc:docMk/>
          <pc:sldMk cId="1544580761" sldId="311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97" v="21"/>
        <pc:sldMkLst>
          <pc:docMk/>
          <pc:sldMk cId="2920339168" sldId="314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65" v="5"/>
        <pc:sldMkLst>
          <pc:docMk/>
          <pc:sldMk cId="3296738186" sldId="315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65" v="11"/>
        <pc:sldMkLst>
          <pc:docMk/>
          <pc:sldMk cId="3778018235" sldId="316"/>
        </pc:sldMkLst>
      </pc:sldChg>
      <pc:sldChg chg="modSp">
        <pc:chgData name="6I (05) Tang Justin Kit Hang" userId="S::sp20197541@cloud.spcc.edu.hk::30eb935d-f018-494b-b7ce-2daee0f96e1a" providerId="AD" clId="Web-{49B8ADA1-414C-45D4-A0FC-2D40667C17DC}" dt="2021-11-10T06:12:01.306" v="48" actId="1076"/>
        <pc:sldMkLst>
          <pc:docMk/>
          <pc:sldMk cId="697478410" sldId="320"/>
        </pc:sldMkLst>
        <pc:spChg chg="mod">
          <ac:chgData name="6I (05) Tang Justin Kit Hang" userId="S::sp20197541@cloud.spcc.edu.hk::30eb935d-f018-494b-b7ce-2daee0f96e1a" providerId="AD" clId="Web-{49B8ADA1-414C-45D4-A0FC-2D40667C17DC}" dt="2021-11-10T06:12:01.306" v="48" actId="1076"/>
          <ac:spMkLst>
            <pc:docMk/>
            <pc:sldMk cId="697478410" sldId="320"/>
            <ac:spMk id="9" creationId="{44267524-FB57-450E-A07D-B9AE44182575}"/>
          </ac:spMkLst>
        </pc:spChg>
      </pc:sldChg>
      <pc:sldChg chg="del">
        <pc:chgData name="6I (05) Tang Justin Kit Hang" userId="S::sp20197541@cloud.spcc.edu.hk::30eb935d-f018-494b-b7ce-2daee0f96e1a" providerId="AD" clId="Web-{49B8ADA1-414C-45D4-A0FC-2D40667C17DC}" dt="2021-11-10T06:04:59.097" v="23"/>
        <pc:sldMkLst>
          <pc:docMk/>
          <pc:sldMk cId="4003650531" sldId="338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97" v="22"/>
        <pc:sldMkLst>
          <pc:docMk/>
          <pc:sldMk cId="558487751" sldId="339"/>
        </pc:sldMkLst>
      </pc:sldChg>
      <pc:sldChg chg="delSp modSp">
        <pc:chgData name="6I (05) Tang Justin Kit Hang" userId="S::sp20197541@cloud.spcc.edu.hk::30eb935d-f018-494b-b7ce-2daee0f96e1a" providerId="AD" clId="Web-{49B8ADA1-414C-45D4-A0FC-2D40667C17DC}" dt="2021-11-10T06:06:14.785" v="30" actId="20577"/>
        <pc:sldMkLst>
          <pc:docMk/>
          <pc:sldMk cId="3136972524" sldId="341"/>
        </pc:sldMkLst>
        <pc:spChg chg="del mod">
          <ac:chgData name="6I (05) Tang Justin Kit Hang" userId="S::sp20197541@cloud.spcc.edu.hk::30eb935d-f018-494b-b7ce-2daee0f96e1a" providerId="AD" clId="Web-{49B8ADA1-414C-45D4-A0FC-2D40667C17DC}" dt="2021-11-10T06:05:40.269" v="28"/>
          <ac:spMkLst>
            <pc:docMk/>
            <pc:sldMk cId="3136972524" sldId="341"/>
            <ac:spMk id="5" creationId="{00000000-0000-0000-0000-000000000000}"/>
          </ac:spMkLst>
        </pc:spChg>
        <pc:spChg chg="mod">
          <ac:chgData name="6I (05) Tang Justin Kit Hang" userId="S::sp20197541@cloud.spcc.edu.hk::30eb935d-f018-494b-b7ce-2daee0f96e1a" providerId="AD" clId="Web-{49B8ADA1-414C-45D4-A0FC-2D40667C17DC}" dt="2021-11-10T06:06:14.785" v="30" actId="20577"/>
          <ac:spMkLst>
            <pc:docMk/>
            <pc:sldMk cId="3136972524" sldId="341"/>
            <ac:spMk id="26" creationId="{00000000-0000-0000-0000-000000000000}"/>
          </ac:spMkLst>
        </pc:spChg>
      </pc:sldChg>
      <pc:sldChg chg="addSp delSp modSp">
        <pc:chgData name="6I (05) Tang Justin Kit Hang" userId="S::sp20197541@cloud.spcc.edu.hk::30eb935d-f018-494b-b7ce-2daee0f96e1a" providerId="AD" clId="Web-{49B8ADA1-414C-45D4-A0FC-2D40667C17DC}" dt="2021-11-10T06:10:43.071" v="38" actId="20577"/>
        <pc:sldMkLst>
          <pc:docMk/>
          <pc:sldMk cId="3810038170" sldId="345"/>
        </pc:sldMkLst>
        <pc:spChg chg="mod">
          <ac:chgData name="6I (05) Tang Justin Kit Hang" userId="S::sp20197541@cloud.spcc.edu.hk::30eb935d-f018-494b-b7ce-2daee0f96e1a" providerId="AD" clId="Web-{49B8ADA1-414C-45D4-A0FC-2D40667C17DC}" dt="2021-11-10T06:10:29.774" v="34" actId="20577"/>
          <ac:spMkLst>
            <pc:docMk/>
            <pc:sldMk cId="3810038170" sldId="345"/>
            <ac:spMk id="12" creationId="{9A935D7D-EFBC-427C-BF93-733D6ACEBC01}"/>
          </ac:spMkLst>
        </pc:spChg>
        <pc:spChg chg="mod">
          <ac:chgData name="6I (05) Tang Justin Kit Hang" userId="S::sp20197541@cloud.spcc.edu.hk::30eb935d-f018-494b-b7ce-2daee0f96e1a" providerId="AD" clId="Web-{49B8ADA1-414C-45D4-A0FC-2D40667C17DC}" dt="2021-11-10T06:10:43.071" v="38" actId="20577"/>
          <ac:spMkLst>
            <pc:docMk/>
            <pc:sldMk cId="3810038170" sldId="345"/>
            <ac:spMk id="13" creationId="{599F92C5-9D32-4468-BCAD-5774E0CA38CA}"/>
          </ac:spMkLst>
        </pc:spChg>
        <pc:inkChg chg="add del">
          <ac:chgData name="6I (05) Tang Justin Kit Hang" userId="S::sp20197541@cloud.spcc.edu.hk::30eb935d-f018-494b-b7ce-2daee0f96e1a" providerId="AD" clId="Web-{49B8ADA1-414C-45D4-A0FC-2D40667C17DC}" dt="2021-11-10T06:10:11.914" v="32"/>
          <ac:inkMkLst>
            <pc:docMk/>
            <pc:sldMk cId="3810038170" sldId="345"/>
            <ac:inkMk id="4" creationId="{8FDF44CD-9AA9-4467-940F-AF302B553E30}"/>
          </ac:inkMkLst>
        </pc:inkChg>
      </pc:sldChg>
      <pc:sldChg chg="modSp">
        <pc:chgData name="6I (05) Tang Justin Kit Hang" userId="S::sp20197541@cloud.spcc.edu.hk::30eb935d-f018-494b-b7ce-2daee0f96e1a" providerId="AD" clId="Web-{49B8ADA1-414C-45D4-A0FC-2D40667C17DC}" dt="2021-11-10T06:11:49.587" v="46" actId="20577"/>
        <pc:sldMkLst>
          <pc:docMk/>
          <pc:sldMk cId="743427321" sldId="346"/>
        </pc:sldMkLst>
        <pc:spChg chg="mod">
          <ac:chgData name="6I (05) Tang Justin Kit Hang" userId="S::sp20197541@cloud.spcc.edu.hk::30eb935d-f018-494b-b7ce-2daee0f96e1a" providerId="AD" clId="Web-{49B8ADA1-414C-45D4-A0FC-2D40667C17DC}" dt="2021-11-10T06:11:00.040" v="41" actId="20577"/>
          <ac:spMkLst>
            <pc:docMk/>
            <pc:sldMk cId="743427321" sldId="346"/>
            <ac:spMk id="12" creationId="{9644E853-7C4B-4F48-A036-7AD2BF980FCE}"/>
          </ac:spMkLst>
        </pc:spChg>
        <pc:spChg chg="mod">
          <ac:chgData name="6I (05) Tang Justin Kit Hang" userId="S::sp20197541@cloud.spcc.edu.hk::30eb935d-f018-494b-b7ce-2daee0f96e1a" providerId="AD" clId="Web-{49B8ADA1-414C-45D4-A0FC-2D40667C17DC}" dt="2021-11-10T06:11:49.587" v="46" actId="20577"/>
          <ac:spMkLst>
            <pc:docMk/>
            <pc:sldMk cId="743427321" sldId="346"/>
            <ac:spMk id="13" creationId="{3705AD06-5121-49F9-8008-CBAF8855AD93}"/>
          </ac:spMkLst>
        </pc:spChg>
      </pc:sldChg>
      <pc:sldChg chg="del">
        <pc:chgData name="6I (05) Tang Justin Kit Hang" userId="S::sp20197541@cloud.spcc.edu.hk::30eb935d-f018-494b-b7ce-2daee0f96e1a" providerId="AD" clId="Web-{49B8ADA1-414C-45D4-A0FC-2D40667C17DC}" dt="2021-11-10T06:04:59.097" v="20"/>
        <pc:sldMkLst>
          <pc:docMk/>
          <pc:sldMk cId="1882403771" sldId="347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97" v="19"/>
        <pc:sldMkLst>
          <pc:docMk/>
          <pc:sldMk cId="606727254" sldId="348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81" v="17"/>
        <pc:sldMkLst>
          <pc:docMk/>
          <pc:sldMk cId="527804635" sldId="349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81" v="16"/>
        <pc:sldMkLst>
          <pc:docMk/>
          <pc:sldMk cId="3903913428" sldId="350"/>
        </pc:sldMkLst>
      </pc:sldChg>
      <pc:sldChg chg="del">
        <pc:chgData name="6I (05) Tang Justin Kit Hang" userId="S::sp20197541@cloud.spcc.edu.hk::30eb935d-f018-494b-b7ce-2daee0f96e1a" providerId="AD" clId="Web-{49B8ADA1-414C-45D4-A0FC-2D40667C17DC}" dt="2021-11-10T06:04:59.097" v="18"/>
        <pc:sldMkLst>
          <pc:docMk/>
          <pc:sldMk cId="1835056091" sldId="351"/>
        </pc:sldMkLst>
      </pc:sldChg>
    </pc:docChg>
  </pc:docChgLst>
  <pc:docChgLst>
    <pc:chgData name="6C (06) Tse Yik Long" userId="S::sp20166921@cloud.spcc.edu.hk::02736e14-b3e3-4959-b2b9-4b4d71c036c6" providerId="AD" clId="Web-{EB59A834-B631-79B2-0F26-44C367491032}"/>
    <pc:docChg chg="modSld">
      <pc:chgData name="6C (06) Tse Yik Long" userId="S::sp20166921@cloud.spcc.edu.hk::02736e14-b3e3-4959-b2b9-4b4d71c036c6" providerId="AD" clId="Web-{EB59A834-B631-79B2-0F26-44C367491032}" dt="2021-11-10T05:20:20.176" v="9"/>
      <pc:docMkLst>
        <pc:docMk/>
      </pc:docMkLst>
      <pc:sldChg chg="modSp mod setBg">
        <pc:chgData name="6C (06) Tse Yik Long" userId="S::sp20166921@cloud.spcc.edu.hk::02736e14-b3e3-4959-b2b9-4b4d71c036c6" providerId="AD" clId="Web-{EB59A834-B631-79B2-0F26-44C367491032}" dt="2021-11-10T05:20:20.176" v="9"/>
        <pc:sldMkLst>
          <pc:docMk/>
          <pc:sldMk cId="495486924" sldId="344"/>
        </pc:sldMkLst>
        <pc:spChg chg="mod">
          <ac:chgData name="6C (06) Tse Yik Long" userId="S::sp20166921@cloud.spcc.edu.hk::02736e14-b3e3-4959-b2b9-4b4d71c036c6" providerId="AD" clId="Web-{EB59A834-B631-79B2-0F26-44C367491032}" dt="2021-11-10T05:19:49.535" v="7" actId="20577"/>
          <ac:spMkLst>
            <pc:docMk/>
            <pc:sldMk cId="495486924" sldId="344"/>
            <ac:spMk id="15" creationId="{9273D3C9-49AC-4105-8093-B023864678A0}"/>
          </ac:spMkLst>
        </pc:spChg>
      </pc:sldChg>
    </pc:docChg>
  </pc:docChgLst>
  <pc:docChgLst>
    <pc:chgData name="4A (01) Chan Lap Yan Lennon" userId="fff9e166-ca1a-48c1-88b9-a321892e48b6" providerId="ADAL" clId="{78818180-B636-4566-8556-87D984DA1E0A}"/>
    <pc:docChg chg="undo custSel addSld delSld modSld sldOrd modMainMaster">
      <pc:chgData name="4A (01) Chan Lap Yan Lennon" userId="fff9e166-ca1a-48c1-88b9-a321892e48b6" providerId="ADAL" clId="{78818180-B636-4566-8556-87D984DA1E0A}" dt="2021-11-07T14:05:06.943" v="417" actId="20577"/>
      <pc:docMkLst>
        <pc:docMk/>
      </pc:docMkLst>
      <pc:sldChg chg="add setBg">
        <pc:chgData name="4A (01) Chan Lap Yan Lennon" userId="fff9e166-ca1a-48c1-88b9-a321892e48b6" providerId="ADAL" clId="{78818180-B636-4566-8556-87D984DA1E0A}" dt="2021-11-07T08:11:14.144" v="194"/>
        <pc:sldMkLst>
          <pc:docMk/>
          <pc:sldMk cId="2385179923" sldId="258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94613313" sldId="259"/>
        </pc:sldMkLst>
      </pc:sldChg>
      <pc:sldChg chg="modSp add del mod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3992321330" sldId="260"/>
        </pc:sldMkLst>
        <pc:spChg chg="mod">
          <ac:chgData name="4A (01) Chan Lap Yan Lennon" userId="fff9e166-ca1a-48c1-88b9-a321892e48b6" providerId="ADAL" clId="{78818180-B636-4566-8556-87D984DA1E0A}" dt="2021-11-07T08:02:28.532" v="92" actId="207"/>
          <ac:spMkLst>
            <pc:docMk/>
            <pc:sldMk cId="3992321330" sldId="260"/>
            <ac:spMk id="215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2:13.048" v="91" actId="14100"/>
          <ac:spMkLst>
            <pc:docMk/>
            <pc:sldMk cId="3992321330" sldId="260"/>
            <ac:spMk id="219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2:35.607" v="94" actId="14100"/>
          <ac:spMkLst>
            <pc:docMk/>
            <pc:sldMk cId="3992321330" sldId="260"/>
            <ac:spMk id="223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10:20.918" v="188" actId="255"/>
          <ac:spMkLst>
            <pc:docMk/>
            <pc:sldMk cId="3992321330" sldId="260"/>
            <ac:spMk id="244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7:50:31.926" v="6" actId="27636"/>
          <ac:spMkLst>
            <pc:docMk/>
            <pc:sldMk cId="3992321330" sldId="260"/>
            <ac:spMk id="251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10:13.227" v="184" actId="14100"/>
          <ac:spMkLst>
            <pc:docMk/>
            <pc:sldMk cId="3992321330" sldId="260"/>
            <ac:spMk id="252" creationId="{00000000-0000-0000-0000-000000000000}"/>
          </ac:spMkLst>
        </pc:spChg>
      </pc:sldChg>
      <pc:sldChg chg="addSp delSp modSp add mod">
        <pc:chgData name="4A (01) Chan Lap Yan Lennon" userId="fff9e166-ca1a-48c1-88b9-a321892e48b6" providerId="ADAL" clId="{78818180-B636-4566-8556-87D984DA1E0A}" dt="2021-11-07T08:09:49.581" v="183" actId="255"/>
        <pc:sldMkLst>
          <pc:docMk/>
          <pc:sldMk cId="2447262258" sldId="263"/>
        </pc:sldMkLst>
        <pc:spChg chg="mod">
          <ac:chgData name="4A (01) Chan Lap Yan Lennon" userId="fff9e166-ca1a-48c1-88b9-a321892e48b6" providerId="ADAL" clId="{78818180-B636-4566-8556-87D984DA1E0A}" dt="2021-11-07T08:09:17.109" v="174" actId="14100"/>
          <ac:spMkLst>
            <pc:docMk/>
            <pc:sldMk cId="2447262258" sldId="263"/>
            <ac:spMk id="56" creationId="{CCBA3888-1674-4581-AD75-41F862D7FC6A}"/>
          </ac:spMkLst>
        </pc:spChg>
        <pc:spChg chg="mod">
          <ac:chgData name="4A (01) Chan Lap Yan Lennon" userId="fff9e166-ca1a-48c1-88b9-a321892e48b6" providerId="ADAL" clId="{78818180-B636-4566-8556-87D984DA1E0A}" dt="2021-11-07T08:08:26.996" v="161" actId="1076"/>
          <ac:spMkLst>
            <pc:docMk/>
            <pc:sldMk cId="2447262258" sldId="263"/>
            <ac:spMk id="57" creationId="{7A9387B6-CAFC-4937-8809-61874E6EDDA1}"/>
          </ac:spMkLst>
        </pc:spChg>
        <pc:spChg chg="add mod">
          <ac:chgData name="4A (01) Chan Lap Yan Lennon" userId="fff9e166-ca1a-48c1-88b9-a321892e48b6" providerId="ADAL" clId="{78818180-B636-4566-8556-87D984DA1E0A}" dt="2021-11-07T08:09:29.023" v="178" actId="1076"/>
          <ac:spMkLst>
            <pc:docMk/>
            <pc:sldMk cId="2447262258" sldId="263"/>
            <ac:spMk id="66" creationId="{10E519FE-2E24-4176-B2A5-3381DF80C9B0}"/>
          </ac:spMkLst>
        </pc:spChg>
        <pc:spChg chg="mod">
          <ac:chgData name="4A (01) Chan Lap Yan Lennon" userId="fff9e166-ca1a-48c1-88b9-a321892e48b6" providerId="ADAL" clId="{78818180-B636-4566-8556-87D984DA1E0A}" dt="2021-11-07T08:09:49.581" v="183" actId="255"/>
          <ac:spMkLst>
            <pc:docMk/>
            <pc:sldMk cId="2447262258" sldId="263"/>
            <ac:spMk id="377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8:51.898" v="169" actId="14100"/>
          <ac:spMkLst>
            <pc:docMk/>
            <pc:sldMk cId="2447262258" sldId="263"/>
            <ac:spMk id="387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8:47.467" v="168" actId="14100"/>
          <ac:spMkLst>
            <pc:docMk/>
            <pc:sldMk cId="2447262258" sldId="263"/>
            <ac:spMk id="389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9:32.716" v="179" actId="14100"/>
          <ac:spMkLst>
            <pc:docMk/>
            <pc:sldMk cId="2447262258" sldId="263"/>
            <ac:spMk id="390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9:26.173" v="177" actId="14100"/>
          <ac:spMkLst>
            <pc:docMk/>
            <pc:sldMk cId="2447262258" sldId="263"/>
            <ac:spMk id="392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2:48.250" v="97" actId="207"/>
          <ac:spMkLst>
            <pc:docMk/>
            <pc:sldMk cId="2447262258" sldId="263"/>
            <ac:spMk id="393" creationId="{00000000-0000-0000-0000-000000000000}"/>
          </ac:spMkLst>
        </pc:spChg>
        <pc:graphicFrameChg chg="mod">
          <ac:chgData name="4A (01) Chan Lap Yan Lennon" userId="fff9e166-ca1a-48c1-88b9-a321892e48b6" providerId="ADAL" clId="{78818180-B636-4566-8556-87D984DA1E0A}" dt="2021-11-07T08:09:05.719" v="172" actId="1076"/>
          <ac:graphicFrameMkLst>
            <pc:docMk/>
            <pc:sldMk cId="2447262258" sldId="263"/>
            <ac:graphicFrameMk id="391" creationId="{00000000-0000-0000-0000-000000000000}"/>
          </ac:graphicFrameMkLst>
        </pc:graphicFrameChg>
        <pc:picChg chg="add mod">
          <ac:chgData name="4A (01) Chan Lap Yan Lennon" userId="fff9e166-ca1a-48c1-88b9-a321892e48b6" providerId="ADAL" clId="{78818180-B636-4566-8556-87D984DA1E0A}" dt="2021-11-07T08:08:33.326" v="164" actId="1076"/>
          <ac:picMkLst>
            <pc:docMk/>
            <pc:sldMk cId="2447262258" sldId="263"/>
            <ac:picMk id="5" creationId="{94E1ADDA-837B-43A6-8F6B-8BC1E87A63DB}"/>
          </ac:picMkLst>
        </pc:picChg>
        <pc:picChg chg="del">
          <ac:chgData name="4A (01) Chan Lap Yan Lennon" userId="fff9e166-ca1a-48c1-88b9-a321892e48b6" providerId="ADAL" clId="{78818180-B636-4566-8556-87D984DA1E0A}" dt="2021-11-07T08:08:01.502" v="156" actId="478"/>
          <ac:picMkLst>
            <pc:docMk/>
            <pc:sldMk cId="2447262258" sldId="263"/>
            <ac:picMk id="349" creationId="{00000000-0000-0000-0000-000000000000}"/>
          </ac:picMkLst>
        </pc:picChg>
        <pc:cxnChg chg="mod">
          <ac:chgData name="4A (01) Chan Lap Yan Lennon" userId="fff9e166-ca1a-48c1-88b9-a321892e48b6" providerId="ADAL" clId="{78818180-B636-4566-8556-87D984DA1E0A}" dt="2021-11-07T08:08:51.898" v="169" actId="14100"/>
          <ac:cxnSpMkLst>
            <pc:docMk/>
            <pc:sldMk cId="2447262258" sldId="263"/>
            <ac:cxnSpMk id="395" creationId="{00000000-0000-0000-0000-000000000000}"/>
          </ac:cxnSpMkLst>
        </pc:cxnChg>
        <pc:cxnChg chg="mod">
          <ac:chgData name="4A (01) Chan Lap Yan Lennon" userId="fff9e166-ca1a-48c1-88b9-a321892e48b6" providerId="ADAL" clId="{78818180-B636-4566-8556-87D984DA1E0A}" dt="2021-11-07T08:08:59.594" v="171" actId="14100"/>
          <ac:cxnSpMkLst>
            <pc:docMk/>
            <pc:sldMk cId="2447262258" sldId="263"/>
            <ac:cxnSpMk id="398" creationId="{00000000-0000-0000-0000-000000000000}"/>
          </ac:cxnSpMkLst>
        </pc:cxnChg>
      </pc:sldChg>
      <pc:sldChg chg="delSp modSp add mod">
        <pc:chgData name="4A (01) Chan Lap Yan Lennon" userId="fff9e166-ca1a-48c1-88b9-a321892e48b6" providerId="ADAL" clId="{78818180-B636-4566-8556-87D984DA1E0A}" dt="2021-11-07T08:10:49.455" v="192" actId="166"/>
        <pc:sldMkLst>
          <pc:docMk/>
          <pc:sldMk cId="1258227103" sldId="264"/>
        </pc:sldMkLst>
        <pc:spChg chg="mod">
          <ac:chgData name="4A (01) Chan Lap Yan Lennon" userId="fff9e166-ca1a-48c1-88b9-a321892e48b6" providerId="ADAL" clId="{78818180-B636-4566-8556-87D984DA1E0A}" dt="2021-11-07T08:06:47.450" v="135" actId="14100"/>
          <ac:spMkLst>
            <pc:docMk/>
            <pc:sldMk cId="1258227103" sldId="264"/>
            <ac:spMk id="408" creationId="{00000000-0000-0000-0000-000000000000}"/>
          </ac:spMkLst>
        </pc:spChg>
        <pc:spChg chg="mod ord">
          <ac:chgData name="4A (01) Chan Lap Yan Lennon" userId="fff9e166-ca1a-48c1-88b9-a321892e48b6" providerId="ADAL" clId="{78818180-B636-4566-8556-87D984DA1E0A}" dt="2021-11-07T08:07:44.303" v="152" actId="14100"/>
          <ac:spMkLst>
            <pc:docMk/>
            <pc:sldMk cId="1258227103" sldId="264"/>
            <ac:spMk id="412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3:33.273" v="108" actId="6549"/>
          <ac:spMkLst>
            <pc:docMk/>
            <pc:sldMk cId="1258227103" sldId="264"/>
            <ac:spMk id="433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3:39.914" v="115" actId="6549"/>
          <ac:spMkLst>
            <pc:docMk/>
            <pc:sldMk cId="1258227103" sldId="264"/>
            <ac:spMk id="434" creationId="{00000000-0000-0000-0000-000000000000}"/>
          </ac:spMkLst>
        </pc:spChg>
        <pc:spChg chg="ord">
          <ac:chgData name="4A (01) Chan Lap Yan Lennon" userId="fff9e166-ca1a-48c1-88b9-a321892e48b6" providerId="ADAL" clId="{78818180-B636-4566-8556-87D984DA1E0A}" dt="2021-11-07T08:10:49.455" v="192" actId="166"/>
          <ac:spMkLst>
            <pc:docMk/>
            <pc:sldMk cId="1258227103" sldId="264"/>
            <ac:spMk id="442" creationId="{00000000-0000-0000-0000-000000000000}"/>
          </ac:spMkLst>
        </pc:spChg>
        <pc:spChg chg="mod ord">
          <ac:chgData name="4A (01) Chan Lap Yan Lennon" userId="fff9e166-ca1a-48c1-88b9-a321892e48b6" providerId="ADAL" clId="{78818180-B636-4566-8556-87D984DA1E0A}" dt="2021-11-07T08:04:04.563" v="121" actId="166"/>
          <ac:spMkLst>
            <pc:docMk/>
            <pc:sldMk cId="1258227103" sldId="264"/>
            <ac:spMk id="443" creationId="{00000000-0000-0000-0000-000000000000}"/>
          </ac:spMkLst>
        </pc:spChg>
        <pc:spChg chg="ord">
          <ac:chgData name="4A (01) Chan Lap Yan Lennon" userId="fff9e166-ca1a-48c1-88b9-a321892e48b6" providerId="ADAL" clId="{78818180-B636-4566-8556-87D984DA1E0A}" dt="2021-11-07T08:10:38.217" v="189" actId="166"/>
          <ac:spMkLst>
            <pc:docMk/>
            <pc:sldMk cId="1258227103" sldId="264"/>
            <ac:spMk id="444" creationId="{00000000-0000-0000-0000-000000000000}"/>
          </ac:spMkLst>
        </pc:spChg>
        <pc:spChg chg="mod ord">
          <ac:chgData name="4A (01) Chan Lap Yan Lennon" userId="fff9e166-ca1a-48c1-88b9-a321892e48b6" providerId="ADAL" clId="{78818180-B636-4566-8556-87D984DA1E0A}" dt="2021-11-07T08:10:42.512" v="191" actId="166"/>
          <ac:spMkLst>
            <pc:docMk/>
            <pc:sldMk cId="1258227103" sldId="264"/>
            <ac:spMk id="445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7:55.486" v="155" actId="207"/>
          <ac:spMkLst>
            <pc:docMk/>
            <pc:sldMk cId="1258227103" sldId="264"/>
            <ac:spMk id="446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3:44.584" v="116" actId="14100"/>
          <ac:spMkLst>
            <pc:docMk/>
            <pc:sldMk cId="1258227103" sldId="264"/>
            <ac:spMk id="447" creationId="{00000000-0000-0000-0000-000000000000}"/>
          </ac:spMkLst>
        </pc:spChg>
        <pc:graphicFrameChg chg="mod modGraphic">
          <ac:chgData name="4A (01) Chan Lap Yan Lennon" userId="fff9e166-ca1a-48c1-88b9-a321892e48b6" providerId="ADAL" clId="{78818180-B636-4566-8556-87D984DA1E0A}" dt="2021-11-07T08:07:27.418" v="145" actId="1076"/>
          <ac:graphicFrameMkLst>
            <pc:docMk/>
            <pc:sldMk cId="1258227103" sldId="264"/>
            <ac:graphicFrameMk id="449" creationId="{00000000-0000-0000-0000-000000000000}"/>
          </ac:graphicFrameMkLst>
        </pc:graphicFrameChg>
        <pc:graphicFrameChg chg="mod modGraphic">
          <ac:chgData name="4A (01) Chan Lap Yan Lennon" userId="fff9e166-ca1a-48c1-88b9-a321892e48b6" providerId="ADAL" clId="{78818180-B636-4566-8556-87D984DA1E0A}" dt="2021-11-07T08:07:17.450" v="143" actId="1076"/>
          <ac:graphicFrameMkLst>
            <pc:docMk/>
            <pc:sldMk cId="1258227103" sldId="264"/>
            <ac:graphicFrameMk id="450" creationId="{00000000-0000-0000-0000-000000000000}"/>
          </ac:graphicFrameMkLst>
        </pc:graphicFrameChg>
        <pc:picChg chg="ord">
          <ac:chgData name="4A (01) Chan Lap Yan Lennon" userId="fff9e166-ca1a-48c1-88b9-a321892e48b6" providerId="ADAL" clId="{78818180-B636-4566-8556-87D984DA1E0A}" dt="2021-11-07T08:03:58.411" v="119" actId="166"/>
          <ac:picMkLst>
            <pc:docMk/>
            <pc:sldMk cId="1258227103" sldId="264"/>
            <ac:picMk id="404" creationId="{00000000-0000-0000-0000-000000000000}"/>
          </ac:picMkLst>
        </pc:picChg>
        <pc:picChg chg="del">
          <ac:chgData name="4A (01) Chan Lap Yan Lennon" userId="fff9e166-ca1a-48c1-88b9-a321892e48b6" providerId="ADAL" clId="{78818180-B636-4566-8556-87D984DA1E0A}" dt="2021-11-07T08:07:52.184" v="154" actId="478"/>
          <ac:picMkLst>
            <pc:docMk/>
            <pc:sldMk cId="1258227103" sldId="264"/>
            <ac:picMk id="405" creationId="{00000000-0000-0000-0000-000000000000}"/>
          </ac:picMkLst>
        </pc:picChg>
        <pc:picChg chg="del">
          <ac:chgData name="4A (01) Chan Lap Yan Lennon" userId="fff9e166-ca1a-48c1-88b9-a321892e48b6" providerId="ADAL" clId="{78818180-B636-4566-8556-87D984DA1E0A}" dt="2021-11-07T08:07:07.771" v="140" actId="478"/>
          <ac:picMkLst>
            <pc:docMk/>
            <pc:sldMk cId="1258227103" sldId="264"/>
            <ac:picMk id="406" creationId="{00000000-0000-0000-0000-000000000000}"/>
          </ac:picMkLst>
        </pc:picChg>
        <pc:cxnChg chg="mod">
          <ac:chgData name="4A (01) Chan Lap Yan Lennon" userId="fff9e166-ca1a-48c1-88b9-a321892e48b6" providerId="ADAL" clId="{78818180-B636-4566-8556-87D984DA1E0A}" dt="2021-11-07T08:07:30.194" v="146" actId="14100"/>
          <ac:cxnSpMkLst>
            <pc:docMk/>
            <pc:sldMk cId="1258227103" sldId="264"/>
            <ac:cxnSpMk id="451" creationId="{00000000-0000-0000-0000-000000000000}"/>
          </ac:cxnSpMkLst>
        </pc:cxnChg>
        <pc:cxnChg chg="mod">
          <ac:chgData name="4A (01) Chan Lap Yan Lennon" userId="fff9e166-ca1a-48c1-88b9-a321892e48b6" providerId="ADAL" clId="{78818180-B636-4566-8556-87D984DA1E0A}" dt="2021-11-07T08:07:32.964" v="147" actId="14100"/>
          <ac:cxnSpMkLst>
            <pc:docMk/>
            <pc:sldMk cId="1258227103" sldId="264"/>
            <ac:cxnSpMk id="452" creationId="{00000000-0000-0000-0000-000000000000}"/>
          </ac:cxnSpMkLst>
        </pc:cxnChg>
        <pc:cxnChg chg="mod">
          <ac:chgData name="4A (01) Chan Lap Yan Lennon" userId="fff9e166-ca1a-48c1-88b9-a321892e48b6" providerId="ADAL" clId="{78818180-B636-4566-8556-87D984DA1E0A}" dt="2021-11-07T08:04:19.677" v="124" actId="1076"/>
          <ac:cxnSpMkLst>
            <pc:docMk/>
            <pc:sldMk cId="1258227103" sldId="264"/>
            <ac:cxnSpMk id="454" creationId="{00000000-0000-0000-0000-000000000000}"/>
          </ac:cxnSpMkLst>
        </pc:cxnChg>
      </pc:sldChg>
      <pc:sldChg chg="modSp add mod ord">
        <pc:chgData name="4A (01) Chan Lap Yan Lennon" userId="fff9e166-ca1a-48c1-88b9-a321892e48b6" providerId="ADAL" clId="{78818180-B636-4566-8556-87D984DA1E0A}" dt="2021-11-07T07:54:07.475" v="28" actId="13926"/>
        <pc:sldMkLst>
          <pc:docMk/>
          <pc:sldMk cId="0" sldId="268"/>
        </pc:sldMkLst>
        <pc:spChg chg="mod">
          <ac:chgData name="4A (01) Chan Lap Yan Lennon" userId="fff9e166-ca1a-48c1-88b9-a321892e48b6" providerId="ADAL" clId="{78818180-B636-4566-8556-87D984DA1E0A}" dt="2021-11-07T07:53:51.241" v="26" actId="207"/>
          <ac:spMkLst>
            <pc:docMk/>
            <pc:sldMk cId="0" sldId="268"/>
            <ac:spMk id="486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7:54:07.475" v="28" actId="13926"/>
          <ac:spMkLst>
            <pc:docMk/>
            <pc:sldMk cId="0" sldId="268"/>
            <ac:spMk id="487" creationId="{00000000-0000-0000-0000-000000000000}"/>
          </ac:spMkLst>
        </pc:spChg>
      </pc:sldChg>
      <pc:sldChg chg="modSp add mod">
        <pc:chgData name="4A (01) Chan Lap Yan Lennon" userId="fff9e166-ca1a-48c1-88b9-a321892e48b6" providerId="ADAL" clId="{78818180-B636-4566-8556-87D984DA1E0A}" dt="2021-11-07T07:55:16.184" v="52" actId="207"/>
        <pc:sldMkLst>
          <pc:docMk/>
          <pc:sldMk cId="0" sldId="269"/>
        </pc:sldMkLst>
        <pc:spChg chg="mod">
          <ac:chgData name="4A (01) Chan Lap Yan Lennon" userId="fff9e166-ca1a-48c1-88b9-a321892e48b6" providerId="ADAL" clId="{78818180-B636-4566-8556-87D984DA1E0A}" dt="2021-11-07T07:55:16.184" v="52" actId="207"/>
          <ac:spMkLst>
            <pc:docMk/>
            <pc:sldMk cId="0" sldId="269"/>
            <ac:spMk id="492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7:54:33.980" v="42" actId="12"/>
          <ac:spMkLst>
            <pc:docMk/>
            <pc:sldMk cId="0" sldId="269"/>
            <ac:spMk id="493" creationId="{00000000-0000-0000-0000-000000000000}"/>
          </ac:spMkLst>
        </pc:spChg>
      </pc:sldChg>
      <pc:sldChg chg="modSp add mod">
        <pc:chgData name="4A (01) Chan Lap Yan Lennon" userId="fff9e166-ca1a-48c1-88b9-a321892e48b6" providerId="ADAL" clId="{78818180-B636-4566-8556-87D984DA1E0A}" dt="2021-11-07T08:01:03.103" v="89" actId="5793"/>
        <pc:sldMkLst>
          <pc:docMk/>
          <pc:sldMk cId="0" sldId="270"/>
        </pc:sldMkLst>
        <pc:spChg chg="mod">
          <ac:chgData name="4A (01) Chan Lap Yan Lennon" userId="fff9e166-ca1a-48c1-88b9-a321892e48b6" providerId="ADAL" clId="{78818180-B636-4566-8556-87D984DA1E0A}" dt="2021-11-07T07:55:22.806" v="54" actId="207"/>
          <ac:spMkLst>
            <pc:docMk/>
            <pc:sldMk cId="0" sldId="270"/>
            <ac:spMk id="498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8:01:03.103" v="89" actId="5793"/>
          <ac:spMkLst>
            <pc:docMk/>
            <pc:sldMk cId="0" sldId="270"/>
            <ac:spMk id="499" creationId="{00000000-0000-0000-0000-000000000000}"/>
          </ac:spMkLst>
        </pc:spChg>
      </pc:sldChg>
      <pc:sldChg chg="modSp add mod">
        <pc:chgData name="4A (01) Chan Lap Yan Lennon" userId="fff9e166-ca1a-48c1-88b9-a321892e48b6" providerId="ADAL" clId="{78818180-B636-4566-8556-87D984DA1E0A}" dt="2021-11-07T07:55:26.024" v="55" actId="207"/>
        <pc:sldMkLst>
          <pc:docMk/>
          <pc:sldMk cId="0" sldId="271"/>
        </pc:sldMkLst>
        <pc:spChg chg="mod">
          <ac:chgData name="4A (01) Chan Lap Yan Lennon" userId="fff9e166-ca1a-48c1-88b9-a321892e48b6" providerId="ADAL" clId="{78818180-B636-4566-8556-87D984DA1E0A}" dt="2021-11-07T07:55:26.024" v="55" actId="207"/>
          <ac:spMkLst>
            <pc:docMk/>
            <pc:sldMk cId="0" sldId="271"/>
            <ac:spMk id="504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7:55:01.188" v="50" actId="207"/>
          <ac:spMkLst>
            <pc:docMk/>
            <pc:sldMk cId="0" sldId="271"/>
            <ac:spMk id="505" creationId="{00000000-0000-0000-0000-000000000000}"/>
          </ac:spMkLst>
        </pc:spChg>
      </pc:sldChg>
      <pc:sldChg chg="del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1587213009" sldId="272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1362998970" sldId="273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176205750" sldId="279"/>
        </pc:sldMkLst>
      </pc:sldChg>
      <pc:sldChg chg="add setBg">
        <pc:chgData name="4A (01) Chan Lap Yan Lennon" userId="fff9e166-ca1a-48c1-88b9-a321892e48b6" providerId="ADAL" clId="{78818180-B636-4566-8556-87D984DA1E0A}" dt="2021-11-07T07:53:15.783" v="23"/>
        <pc:sldMkLst>
          <pc:docMk/>
          <pc:sldMk cId="3230698733" sldId="279"/>
        </pc:sldMkLst>
      </pc:sldChg>
      <pc:sldChg chg="add setBg">
        <pc:chgData name="4A (01) Chan Lap Yan Lennon" userId="fff9e166-ca1a-48c1-88b9-a321892e48b6" providerId="ADAL" clId="{78818180-B636-4566-8556-87D984DA1E0A}" dt="2021-11-07T07:53:15.783" v="23"/>
        <pc:sldMkLst>
          <pc:docMk/>
          <pc:sldMk cId="1468011726" sldId="280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4019996824" sldId="280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182641137" sldId="282"/>
        </pc:sldMkLst>
      </pc:sldChg>
      <pc:sldChg chg="modSp add mod setBg">
        <pc:chgData name="4A (01) Chan Lap Yan Lennon" userId="fff9e166-ca1a-48c1-88b9-a321892e48b6" providerId="ADAL" clId="{78818180-B636-4566-8556-87D984DA1E0A}" dt="2021-11-07T10:33:51.602" v="206" actId="207"/>
        <pc:sldMkLst>
          <pc:docMk/>
          <pc:sldMk cId="4228193239" sldId="282"/>
        </pc:sldMkLst>
        <pc:spChg chg="mod">
          <ac:chgData name="4A (01) Chan Lap Yan Lennon" userId="fff9e166-ca1a-48c1-88b9-a321892e48b6" providerId="ADAL" clId="{78818180-B636-4566-8556-87D984DA1E0A}" dt="2021-11-07T10:26:34.555" v="205" actId="20577"/>
          <ac:spMkLst>
            <pc:docMk/>
            <pc:sldMk cId="4228193239" sldId="282"/>
            <ac:spMk id="6" creationId="{A0FADF4D-331C-4592-8C29-D3176A6650E9}"/>
          </ac:spMkLst>
        </pc:spChg>
        <pc:spChg chg="mod">
          <ac:chgData name="4A (01) Chan Lap Yan Lennon" userId="fff9e166-ca1a-48c1-88b9-a321892e48b6" providerId="ADAL" clId="{78818180-B636-4566-8556-87D984DA1E0A}" dt="2021-11-07T10:33:51.602" v="206" actId="207"/>
          <ac:spMkLst>
            <pc:docMk/>
            <pc:sldMk cId="4228193239" sldId="282"/>
            <ac:spMk id="11" creationId="{4B8E9502-9E3B-4D9B-BD5B-74BB954DAF8A}"/>
          </ac:spMkLst>
        </pc:spChg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1280737464" sldId="283"/>
        </pc:sldMkLst>
      </pc:sldChg>
      <pc:sldChg chg="add setBg">
        <pc:chgData name="4A (01) Chan Lap Yan Lennon" userId="fff9e166-ca1a-48c1-88b9-a321892e48b6" providerId="ADAL" clId="{78818180-B636-4566-8556-87D984DA1E0A}" dt="2021-11-07T07:53:15.783" v="23"/>
        <pc:sldMkLst>
          <pc:docMk/>
          <pc:sldMk cId="3162460023" sldId="283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3806737364" sldId="284"/>
        </pc:sldMkLst>
      </pc:sldChg>
      <pc:sldChg chg="add setBg">
        <pc:chgData name="4A (01) Chan Lap Yan Lennon" userId="fff9e166-ca1a-48c1-88b9-a321892e48b6" providerId="ADAL" clId="{78818180-B636-4566-8556-87D984DA1E0A}" dt="2021-11-07T07:53:15.783" v="23"/>
        <pc:sldMkLst>
          <pc:docMk/>
          <pc:sldMk cId="4054252369" sldId="284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679677779" sldId="285"/>
        </pc:sldMkLst>
      </pc:sldChg>
      <pc:sldChg chg="addSp modSp add mod setBg">
        <pc:chgData name="4A (01) Chan Lap Yan Lennon" userId="fff9e166-ca1a-48c1-88b9-a321892e48b6" providerId="ADAL" clId="{78818180-B636-4566-8556-87D984DA1E0A}" dt="2021-11-07T12:25:52.532" v="283" actId="1076"/>
        <pc:sldMkLst>
          <pc:docMk/>
          <pc:sldMk cId="3452248574" sldId="285"/>
        </pc:sldMkLst>
        <pc:spChg chg="mod">
          <ac:chgData name="4A (01) Chan Lap Yan Lennon" userId="fff9e166-ca1a-48c1-88b9-a321892e48b6" providerId="ADAL" clId="{78818180-B636-4566-8556-87D984DA1E0A}" dt="2021-11-07T12:25:38.376" v="278" actId="1076"/>
          <ac:spMkLst>
            <pc:docMk/>
            <pc:sldMk cId="3452248574" sldId="285"/>
            <ac:spMk id="5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12:25:17.666" v="273"/>
          <ac:spMkLst>
            <pc:docMk/>
            <pc:sldMk cId="3452248574" sldId="285"/>
            <ac:spMk id="11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12:24:09.187" v="217"/>
          <ac:spMkLst>
            <pc:docMk/>
            <pc:sldMk cId="3452248574" sldId="285"/>
            <ac:spMk id="12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12:25:33.579" v="276"/>
          <ac:spMkLst>
            <pc:docMk/>
            <pc:sldMk cId="3452248574" sldId="285"/>
            <ac:spMk id="25" creationId="{0361FBE3-0E5C-4CF1-84FE-266476160F59}"/>
          </ac:spMkLst>
        </pc:spChg>
        <pc:spChg chg="mod">
          <ac:chgData name="4A (01) Chan Lap Yan Lennon" userId="fff9e166-ca1a-48c1-88b9-a321892e48b6" providerId="ADAL" clId="{78818180-B636-4566-8556-87D984DA1E0A}" dt="2021-11-07T12:25:43.575" v="281" actId="1076"/>
          <ac:spMkLst>
            <pc:docMk/>
            <pc:sldMk cId="3452248574" sldId="285"/>
            <ac:spMk id="26" creationId="{55726B13-A5E9-43E9-8F0C-DE9DCDD735F8}"/>
          </ac:spMkLst>
        </pc:spChg>
        <pc:grpChg chg="mod">
          <ac:chgData name="4A (01) Chan Lap Yan Lennon" userId="fff9e166-ca1a-48c1-88b9-a321892e48b6" providerId="ADAL" clId="{78818180-B636-4566-8556-87D984DA1E0A}" dt="2021-11-07T12:25:52.532" v="283" actId="1076"/>
          <ac:grpSpMkLst>
            <pc:docMk/>
            <pc:sldMk cId="3452248574" sldId="285"/>
            <ac:grpSpMk id="4" creationId="{00000000-0000-0000-0000-000000000000}"/>
          </ac:grpSpMkLst>
        </pc:grpChg>
        <pc:grpChg chg="mod">
          <ac:chgData name="4A (01) Chan Lap Yan Lennon" userId="fff9e166-ca1a-48c1-88b9-a321892e48b6" providerId="ADAL" clId="{78818180-B636-4566-8556-87D984DA1E0A}" dt="2021-11-07T12:25:22.072" v="274" actId="1076"/>
          <ac:grpSpMkLst>
            <pc:docMk/>
            <pc:sldMk cId="3452248574" sldId="285"/>
            <ac:grpSpMk id="7" creationId="{00000000-0000-0000-0000-000000000000}"/>
          </ac:grpSpMkLst>
        </pc:grpChg>
        <pc:grpChg chg="add mod">
          <ac:chgData name="4A (01) Chan Lap Yan Lennon" userId="fff9e166-ca1a-48c1-88b9-a321892e48b6" providerId="ADAL" clId="{78818180-B636-4566-8556-87D984DA1E0A}" dt="2021-11-07T12:25:45.131" v="282" actId="1076"/>
          <ac:grpSpMkLst>
            <pc:docMk/>
            <pc:sldMk cId="3452248574" sldId="285"/>
            <ac:grpSpMk id="24" creationId="{84F66E61-2F22-4D42-91F2-E79FB097699C}"/>
          </ac:grpSpMkLst>
        </pc:grpChg>
      </pc:sldChg>
      <pc:sldChg chg="add">
        <pc:chgData name="4A (01) Chan Lap Yan Lennon" userId="fff9e166-ca1a-48c1-88b9-a321892e48b6" providerId="ADAL" clId="{78818180-B636-4566-8556-87D984DA1E0A}" dt="2021-11-07T12:22:05.264" v="207"/>
        <pc:sldMkLst>
          <pc:docMk/>
          <pc:sldMk cId="2147095696" sldId="286"/>
        </pc:sldMkLst>
      </pc:sldChg>
      <pc:sldChg chg="add setBg">
        <pc:chgData name="4A (01) Chan Lap Yan Lennon" userId="fff9e166-ca1a-48c1-88b9-a321892e48b6" providerId="ADAL" clId="{78818180-B636-4566-8556-87D984DA1E0A}" dt="2021-11-07T12:22:31.550" v="210"/>
        <pc:sldMkLst>
          <pc:docMk/>
          <pc:sldMk cId="1035530229" sldId="287"/>
        </pc:sldMkLst>
      </pc:sldChg>
      <pc:sldChg chg="add">
        <pc:chgData name="4A (01) Chan Lap Yan Lennon" userId="fff9e166-ca1a-48c1-88b9-a321892e48b6" providerId="ADAL" clId="{78818180-B636-4566-8556-87D984DA1E0A}" dt="2021-11-07T12:22:05.264" v="207"/>
        <pc:sldMkLst>
          <pc:docMk/>
          <pc:sldMk cId="2282019973" sldId="288"/>
        </pc:sldMkLst>
      </pc:sldChg>
      <pc:sldChg chg="modSp add mod setBg">
        <pc:chgData name="4A (01) Chan Lap Yan Lennon" userId="fff9e166-ca1a-48c1-88b9-a321892e48b6" providerId="ADAL" clId="{78818180-B636-4566-8556-87D984DA1E0A}" dt="2021-11-07T12:39:04.373" v="396" actId="1076"/>
        <pc:sldMkLst>
          <pc:docMk/>
          <pc:sldMk cId="3356760633" sldId="289"/>
        </pc:sldMkLst>
        <pc:picChg chg="mod">
          <ac:chgData name="4A (01) Chan Lap Yan Lennon" userId="fff9e166-ca1a-48c1-88b9-a321892e48b6" providerId="ADAL" clId="{78818180-B636-4566-8556-87D984DA1E0A}" dt="2021-11-07T12:39:04.373" v="396" actId="1076"/>
          <ac:picMkLst>
            <pc:docMk/>
            <pc:sldMk cId="3356760633" sldId="289"/>
            <ac:picMk id="10" creationId="{67CF3C47-6559-4438-910D-E6442D01B875}"/>
          </ac:picMkLst>
        </pc:picChg>
      </pc:sldChg>
      <pc:sldChg chg="add">
        <pc:chgData name="4A (01) Chan Lap Yan Lennon" userId="fff9e166-ca1a-48c1-88b9-a321892e48b6" providerId="ADAL" clId="{78818180-B636-4566-8556-87D984DA1E0A}" dt="2021-11-07T12:22:05.264" v="207"/>
        <pc:sldMkLst>
          <pc:docMk/>
          <pc:sldMk cId="79240248" sldId="290"/>
        </pc:sldMkLst>
      </pc:sldChg>
      <pc:sldChg chg="modSp add mod setBg">
        <pc:chgData name="4A (01) Chan Lap Yan Lennon" userId="fff9e166-ca1a-48c1-88b9-a321892e48b6" providerId="ADAL" clId="{78818180-B636-4566-8556-87D984DA1E0A}" dt="2021-11-07T14:05:06.943" v="417" actId="20577"/>
        <pc:sldMkLst>
          <pc:docMk/>
          <pc:sldMk cId="1149156401" sldId="291"/>
        </pc:sldMkLst>
        <pc:spChg chg="mod">
          <ac:chgData name="4A (01) Chan Lap Yan Lennon" userId="fff9e166-ca1a-48c1-88b9-a321892e48b6" providerId="ADAL" clId="{78818180-B636-4566-8556-87D984DA1E0A}" dt="2021-11-07T12:26:20.571" v="286" actId="20577"/>
          <ac:spMkLst>
            <pc:docMk/>
            <pc:sldMk cId="1149156401" sldId="291"/>
            <ac:spMk id="6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14:05:06.943" v="417" actId="20577"/>
          <ac:spMkLst>
            <pc:docMk/>
            <pc:sldMk cId="1149156401" sldId="291"/>
            <ac:spMk id="18" creationId="{00000000-0000-0000-0000-000000000000}"/>
          </ac:spMkLst>
        </pc:spChg>
      </pc:sldChg>
      <pc:sldChg chg="add">
        <pc:chgData name="4A (01) Chan Lap Yan Lennon" userId="fff9e166-ca1a-48c1-88b9-a321892e48b6" providerId="ADAL" clId="{78818180-B636-4566-8556-87D984DA1E0A}" dt="2021-11-07T12:22:05.264" v="207"/>
        <pc:sldMkLst>
          <pc:docMk/>
          <pc:sldMk cId="1768209558" sldId="292"/>
        </pc:sldMkLst>
      </pc:sldChg>
      <pc:sldChg chg="setBg">
        <pc:chgData name="4A (01) Chan Lap Yan Lennon" userId="fff9e166-ca1a-48c1-88b9-a321892e48b6" providerId="ADAL" clId="{78818180-B636-4566-8556-87D984DA1E0A}" dt="2021-11-07T07:53:13.744" v="22"/>
        <pc:sldMkLst>
          <pc:docMk/>
          <pc:sldMk cId="730023319" sldId="293"/>
        </pc:sldMkLst>
      </pc:sldChg>
      <pc:sldChg chg="add del">
        <pc:chgData name="4A (01) Chan Lap Yan Lennon" userId="fff9e166-ca1a-48c1-88b9-a321892e48b6" providerId="ADAL" clId="{78818180-B636-4566-8556-87D984DA1E0A}" dt="2021-11-07T12:27:47.834" v="377" actId="47"/>
        <pc:sldMkLst>
          <pc:docMk/>
          <pc:sldMk cId="553763664" sldId="294"/>
        </pc:sldMkLst>
      </pc:sldChg>
      <pc:sldChg chg="del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1544580761" sldId="294"/>
        </pc:sldMkLst>
      </pc:sldChg>
      <pc:sldChg chg="addSp delSp modSp add mod setBg">
        <pc:chgData name="4A (01) Chan Lap Yan Lennon" userId="fff9e166-ca1a-48c1-88b9-a321892e48b6" providerId="ADAL" clId="{78818180-B636-4566-8556-87D984DA1E0A}" dt="2021-11-07T14:04:41.101" v="401" actId="207"/>
        <pc:sldMkLst>
          <pc:docMk/>
          <pc:sldMk cId="3199046179" sldId="295"/>
        </pc:sldMkLst>
        <pc:spChg chg="add del mod">
          <ac:chgData name="4A (01) Chan Lap Yan Lennon" userId="fff9e166-ca1a-48c1-88b9-a321892e48b6" providerId="ADAL" clId="{78818180-B636-4566-8556-87D984DA1E0A}" dt="2021-11-07T14:04:41.101" v="401" actId="207"/>
          <ac:spMkLst>
            <pc:docMk/>
            <pc:sldMk cId="3199046179" sldId="295"/>
            <ac:spMk id="6" creationId="{2B20CD9E-13F4-492C-B3E4-C504AA880F58}"/>
          </ac:spMkLst>
        </pc:spChg>
      </pc:sldChg>
      <pc:sldChg chg="add setBg">
        <pc:chgData name="4A (01) Chan Lap Yan Lennon" userId="fff9e166-ca1a-48c1-88b9-a321892e48b6" providerId="ADAL" clId="{78818180-B636-4566-8556-87D984DA1E0A}" dt="2021-11-07T07:53:15.783" v="23"/>
        <pc:sldMkLst>
          <pc:docMk/>
          <pc:sldMk cId="3962614573" sldId="297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3991350833" sldId="297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1065946647" sldId="299"/>
        </pc:sldMkLst>
      </pc:sldChg>
      <pc:sldChg chg="add setBg">
        <pc:chgData name="4A (01) Chan Lap Yan Lennon" userId="fff9e166-ca1a-48c1-88b9-a321892e48b6" providerId="ADAL" clId="{78818180-B636-4566-8556-87D984DA1E0A}" dt="2021-11-07T07:53:15.783" v="23"/>
        <pc:sldMkLst>
          <pc:docMk/>
          <pc:sldMk cId="3673028703" sldId="299"/>
        </pc:sldMkLst>
      </pc:sldChg>
      <pc:sldChg chg="add setBg">
        <pc:chgData name="4A (01) Chan Lap Yan Lennon" userId="fff9e166-ca1a-48c1-88b9-a321892e48b6" providerId="ADAL" clId="{78818180-B636-4566-8556-87D984DA1E0A}" dt="2021-11-07T07:53:15.783" v="23"/>
        <pc:sldMkLst>
          <pc:docMk/>
          <pc:sldMk cId="1640592010" sldId="300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2237679921" sldId="300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19407312" sldId="301"/>
        </pc:sldMkLst>
      </pc:sldChg>
      <pc:sldChg chg="add setBg">
        <pc:chgData name="4A (01) Chan Lap Yan Lennon" userId="fff9e166-ca1a-48c1-88b9-a321892e48b6" providerId="ADAL" clId="{78818180-B636-4566-8556-87D984DA1E0A}" dt="2021-11-07T07:53:15.783" v="23"/>
        <pc:sldMkLst>
          <pc:docMk/>
          <pc:sldMk cId="2904979795" sldId="301"/>
        </pc:sldMkLst>
      </pc:sldChg>
      <pc:sldChg chg="del setBg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3615920099" sldId="302"/>
        </pc:sldMkLst>
      </pc:sldChg>
      <pc:sldChg chg="add setBg">
        <pc:chgData name="4A (01) Chan Lap Yan Lennon" userId="fff9e166-ca1a-48c1-88b9-a321892e48b6" providerId="ADAL" clId="{78818180-B636-4566-8556-87D984DA1E0A}" dt="2021-11-07T07:53:15.783" v="23"/>
        <pc:sldMkLst>
          <pc:docMk/>
          <pc:sldMk cId="3721123258" sldId="302"/>
        </pc:sldMkLst>
      </pc:sldChg>
      <pc:sldChg chg="add">
        <pc:chgData name="4A (01) Chan Lap Yan Lennon" userId="fff9e166-ca1a-48c1-88b9-a321892e48b6" providerId="ADAL" clId="{78818180-B636-4566-8556-87D984DA1E0A}" dt="2021-11-07T07:53:15.783" v="23"/>
        <pc:sldMkLst>
          <pc:docMk/>
          <pc:sldMk cId="3167850517" sldId="305"/>
        </pc:sldMkLst>
      </pc:sldChg>
      <pc:sldChg chg="del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3764144671" sldId="305"/>
        </pc:sldMkLst>
      </pc:sldChg>
      <pc:sldChg chg="add">
        <pc:chgData name="4A (01) Chan Lap Yan Lennon" userId="fff9e166-ca1a-48c1-88b9-a321892e48b6" providerId="ADAL" clId="{78818180-B636-4566-8556-87D984DA1E0A}" dt="2021-11-07T07:53:15.783" v="23"/>
        <pc:sldMkLst>
          <pc:docMk/>
          <pc:sldMk cId="3242756985" sldId="306"/>
        </pc:sldMkLst>
      </pc:sldChg>
      <pc:sldChg chg="del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3968541119" sldId="306"/>
        </pc:sldMkLst>
      </pc:sldChg>
      <pc:sldChg chg="add">
        <pc:chgData name="4A (01) Chan Lap Yan Lennon" userId="fff9e166-ca1a-48c1-88b9-a321892e48b6" providerId="ADAL" clId="{78818180-B636-4566-8556-87D984DA1E0A}" dt="2021-11-07T07:53:15.783" v="23"/>
        <pc:sldMkLst>
          <pc:docMk/>
          <pc:sldMk cId="100844839" sldId="307"/>
        </pc:sldMkLst>
      </pc:sldChg>
      <pc:sldChg chg="del">
        <pc:chgData name="4A (01) Chan Lap Yan Lennon" userId="fff9e166-ca1a-48c1-88b9-a321892e48b6" providerId="ADAL" clId="{78818180-B636-4566-8556-87D984DA1E0A}" dt="2021-11-07T07:53:11.031" v="21" actId="2696"/>
        <pc:sldMkLst>
          <pc:docMk/>
          <pc:sldMk cId="3801704297" sldId="307"/>
        </pc:sldMkLst>
      </pc:sldChg>
      <pc:sldChg chg="modSp add mod">
        <pc:chgData name="4A (01) Chan Lap Yan Lennon" userId="fff9e166-ca1a-48c1-88b9-a321892e48b6" providerId="ADAL" clId="{78818180-B636-4566-8556-87D984DA1E0A}" dt="2021-11-07T07:55:35.969" v="67" actId="207"/>
        <pc:sldMkLst>
          <pc:docMk/>
          <pc:sldMk cId="0" sldId="308"/>
        </pc:sldMkLst>
        <pc:spChg chg="mod">
          <ac:chgData name="4A (01) Chan Lap Yan Lennon" userId="fff9e166-ca1a-48c1-88b9-a321892e48b6" providerId="ADAL" clId="{78818180-B636-4566-8556-87D984DA1E0A}" dt="2021-11-07T07:55:35.969" v="67" actId="207"/>
          <ac:spMkLst>
            <pc:docMk/>
            <pc:sldMk cId="0" sldId="308"/>
            <ac:spMk id="510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7:55:34.086" v="66" actId="404"/>
          <ac:spMkLst>
            <pc:docMk/>
            <pc:sldMk cId="0" sldId="308"/>
            <ac:spMk id="511" creationId="{00000000-0000-0000-0000-000000000000}"/>
          </ac:spMkLst>
        </pc:spChg>
      </pc:sldChg>
      <pc:sldChg chg="del">
        <pc:chgData name="4A (01) Chan Lap Yan Lennon" userId="fff9e166-ca1a-48c1-88b9-a321892e48b6" providerId="ADAL" clId="{78818180-B636-4566-8556-87D984DA1E0A}" dt="2021-11-07T07:49:50.620" v="2" actId="47"/>
        <pc:sldMkLst>
          <pc:docMk/>
          <pc:sldMk cId="283624028" sldId="308"/>
        </pc:sldMkLst>
      </pc:sldChg>
      <pc:sldChg chg="modSp add mod">
        <pc:chgData name="4A (01) Chan Lap Yan Lennon" userId="fff9e166-ca1a-48c1-88b9-a321892e48b6" providerId="ADAL" clId="{78818180-B636-4566-8556-87D984DA1E0A}" dt="2021-11-07T07:55:50.950" v="71" actId="207"/>
        <pc:sldMkLst>
          <pc:docMk/>
          <pc:sldMk cId="0" sldId="309"/>
        </pc:sldMkLst>
        <pc:spChg chg="mod">
          <ac:chgData name="4A (01) Chan Lap Yan Lennon" userId="fff9e166-ca1a-48c1-88b9-a321892e48b6" providerId="ADAL" clId="{78818180-B636-4566-8556-87D984DA1E0A}" dt="2021-11-07T07:55:39.390" v="68" actId="207"/>
          <ac:spMkLst>
            <pc:docMk/>
            <pc:sldMk cId="0" sldId="309"/>
            <ac:spMk id="516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7:55:50.950" v="71" actId="207"/>
          <ac:spMkLst>
            <pc:docMk/>
            <pc:sldMk cId="0" sldId="309"/>
            <ac:spMk id="517" creationId="{00000000-0000-0000-0000-000000000000}"/>
          </ac:spMkLst>
        </pc:spChg>
        <pc:spChg chg="mod">
          <ac:chgData name="4A (01) Chan Lap Yan Lennon" userId="fff9e166-ca1a-48c1-88b9-a321892e48b6" providerId="ADAL" clId="{78818180-B636-4566-8556-87D984DA1E0A}" dt="2021-11-07T07:55:48.310" v="70" actId="207"/>
          <ac:spMkLst>
            <pc:docMk/>
            <pc:sldMk cId="0" sldId="309"/>
            <ac:spMk id="518" creationId="{00000000-0000-0000-0000-000000000000}"/>
          </ac:spMkLst>
        </pc:spChg>
      </pc:sldChg>
      <pc:sldChg chg="add setBg">
        <pc:chgData name="4A (01) Chan Lap Yan Lennon" userId="fff9e166-ca1a-48c1-88b9-a321892e48b6" providerId="ADAL" clId="{78818180-B636-4566-8556-87D984DA1E0A}" dt="2021-11-07T12:22:25.294" v="208"/>
        <pc:sldMkLst>
          <pc:docMk/>
          <pc:sldMk cId="0" sldId="310"/>
        </pc:sldMkLst>
      </pc:sldChg>
      <pc:sldChg chg="add">
        <pc:chgData name="4A (01) Chan Lap Yan Lennon" userId="fff9e166-ca1a-48c1-88b9-a321892e48b6" providerId="ADAL" clId="{78818180-B636-4566-8556-87D984DA1E0A}" dt="2021-11-07T12:22:05.264" v="207"/>
        <pc:sldMkLst>
          <pc:docMk/>
          <pc:sldMk cId="1544580761" sldId="311"/>
        </pc:sldMkLst>
      </pc:sldChg>
      <pc:sldChg chg="add del">
        <pc:chgData name="4A (01) Chan Lap Yan Lennon" userId="fff9e166-ca1a-48c1-88b9-a321892e48b6" providerId="ADAL" clId="{78818180-B636-4566-8556-87D984DA1E0A}" dt="2021-11-07T12:27:35.269" v="374" actId="47"/>
        <pc:sldMkLst>
          <pc:docMk/>
          <pc:sldMk cId="0" sldId="312"/>
        </pc:sldMkLst>
      </pc:sldChg>
      <pc:sldChg chg="add del setBg">
        <pc:chgData name="4A (01) Chan Lap Yan Lennon" userId="fff9e166-ca1a-48c1-88b9-a321892e48b6" providerId="ADAL" clId="{78818180-B636-4566-8556-87D984DA1E0A}" dt="2021-11-07T12:27:35.269" v="374" actId="47"/>
        <pc:sldMkLst>
          <pc:docMk/>
          <pc:sldMk cId="0" sldId="313"/>
        </pc:sldMkLst>
      </pc:sldChg>
      <pc:sldChg chg="addSp modSp new mod modClrScheme chgLayout">
        <pc:chgData name="4A (01) Chan Lap Yan Lennon" userId="fff9e166-ca1a-48c1-88b9-a321892e48b6" providerId="ADAL" clId="{78818180-B636-4566-8556-87D984DA1E0A}" dt="2021-11-07T12:27:05.693" v="373" actId="115"/>
        <pc:sldMkLst>
          <pc:docMk/>
          <pc:sldMk cId="2920339168" sldId="314"/>
        </pc:sldMkLst>
        <pc:spChg chg="add mod">
          <ac:chgData name="4A (01) Chan Lap Yan Lennon" userId="fff9e166-ca1a-48c1-88b9-a321892e48b6" providerId="ADAL" clId="{78818180-B636-4566-8556-87D984DA1E0A}" dt="2021-11-07T12:27:05.693" v="373" actId="115"/>
          <ac:spMkLst>
            <pc:docMk/>
            <pc:sldMk cId="2920339168" sldId="314"/>
            <ac:spMk id="2" creationId="{AD496781-482B-4C83-B26A-FA20BBF4A940}"/>
          </ac:spMkLst>
        </pc:spChg>
      </pc:sldChg>
      <pc:sldChg chg="modSp add mod">
        <pc:chgData name="4A (01) Chan Lap Yan Lennon" userId="fff9e166-ca1a-48c1-88b9-a321892e48b6" providerId="ADAL" clId="{78818180-B636-4566-8556-87D984DA1E0A}" dt="2021-11-07T12:27:57.277" v="395" actId="20577"/>
        <pc:sldMkLst>
          <pc:docMk/>
          <pc:sldMk cId="3296738186" sldId="315"/>
        </pc:sldMkLst>
        <pc:spChg chg="mod">
          <ac:chgData name="4A (01) Chan Lap Yan Lennon" userId="fff9e166-ca1a-48c1-88b9-a321892e48b6" providerId="ADAL" clId="{78818180-B636-4566-8556-87D984DA1E0A}" dt="2021-11-07T12:27:57.277" v="395" actId="20577"/>
          <ac:spMkLst>
            <pc:docMk/>
            <pc:sldMk cId="3296738186" sldId="315"/>
            <ac:spMk id="2" creationId="{AD496781-482B-4C83-B26A-FA20BBF4A940}"/>
          </ac:spMkLst>
        </pc:spChg>
      </pc:sldChg>
      <pc:sldMasterChg chg="setBg delSldLayout modSldLayout">
        <pc:chgData name="4A (01) Chan Lap Yan Lennon" userId="fff9e166-ca1a-48c1-88b9-a321892e48b6" providerId="ADAL" clId="{78818180-B636-4566-8556-87D984DA1E0A}" dt="2021-11-07T07:53:13.744" v="22"/>
        <pc:sldMasterMkLst>
          <pc:docMk/>
          <pc:sldMasterMk cId="737684642" sldId="2147483662"/>
        </pc:sldMasterMkLst>
        <pc:sldLayoutChg chg="del setBg">
          <pc:chgData name="4A (01) Chan Lap Yan Lennon" userId="fff9e166-ca1a-48c1-88b9-a321892e48b6" providerId="ADAL" clId="{78818180-B636-4566-8556-87D984DA1E0A}" dt="2021-11-07T07:53:11.031" v="21" actId="2696"/>
          <pc:sldLayoutMkLst>
            <pc:docMk/>
            <pc:sldMasterMk cId="737684642" sldId="2147483662"/>
            <pc:sldLayoutMk cId="2654076210" sldId="2147483663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737684642" sldId="2147483662"/>
            <pc:sldLayoutMk cId="4228941028" sldId="2147483664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737684642" sldId="2147483662"/>
            <pc:sldLayoutMk cId="3168358935" sldId="2147483665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737684642" sldId="2147483662"/>
            <pc:sldLayoutMk cId="760696439" sldId="2147483666"/>
          </pc:sldLayoutMkLst>
        </pc:sldLayoutChg>
        <pc:sldLayoutChg chg="del setBg">
          <pc:chgData name="4A (01) Chan Lap Yan Lennon" userId="fff9e166-ca1a-48c1-88b9-a321892e48b6" providerId="ADAL" clId="{78818180-B636-4566-8556-87D984DA1E0A}" dt="2021-11-07T07:53:11.031" v="21" actId="2696"/>
          <pc:sldLayoutMkLst>
            <pc:docMk/>
            <pc:sldMasterMk cId="737684642" sldId="2147483662"/>
            <pc:sldLayoutMk cId="2954049157" sldId="2147483667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737684642" sldId="2147483662"/>
            <pc:sldLayoutMk cId="3238805105" sldId="2147483668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737684642" sldId="2147483662"/>
            <pc:sldLayoutMk cId="783031296" sldId="2147483669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737684642" sldId="2147483662"/>
            <pc:sldLayoutMk cId="2797972019" sldId="2147483670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737684642" sldId="2147483662"/>
            <pc:sldLayoutMk cId="882586861" sldId="2147483671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737684642" sldId="2147483662"/>
            <pc:sldLayoutMk cId="4086844289" sldId="2147483672"/>
          </pc:sldLayoutMkLst>
        </pc:sldLayoutChg>
        <pc:sldLayoutChg chg="addSp 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737684642" sldId="2147483662"/>
            <pc:sldLayoutMk cId="4263695960" sldId="2147483673"/>
          </pc:sldLayoutMkLst>
          <pc:picChg chg="add">
            <ac:chgData name="4A (01) Chan Lap Yan Lennon" userId="fff9e166-ca1a-48c1-88b9-a321892e48b6" providerId="ADAL" clId="{78818180-B636-4566-8556-87D984DA1E0A}" dt="2021-11-07T07:52:15.855" v="16"/>
            <ac:picMkLst>
              <pc:docMk/>
              <pc:sldMasterMk cId="737684642" sldId="2147483662"/>
              <pc:sldLayoutMk cId="4263695960" sldId="2147483673"/>
              <ac:picMk id="3" creationId="{F1E6FA57-C489-4A48-8BC3-32005F0B9D8D}"/>
            </ac:picMkLst>
          </pc:picChg>
        </pc:sldLayoutChg>
        <pc:sldLayoutChg chg="addSp del setBg">
          <pc:chgData name="4A (01) Chan Lap Yan Lennon" userId="fff9e166-ca1a-48c1-88b9-a321892e48b6" providerId="ADAL" clId="{78818180-B636-4566-8556-87D984DA1E0A}" dt="2021-11-07T07:53:11.031" v="21" actId="2696"/>
          <pc:sldLayoutMkLst>
            <pc:docMk/>
            <pc:sldMasterMk cId="737684642" sldId="2147483662"/>
            <pc:sldLayoutMk cId="2860701232" sldId="2147483674"/>
          </pc:sldLayoutMkLst>
          <pc:grpChg chg="add">
            <ac:chgData name="4A (01) Chan Lap Yan Lennon" userId="fff9e166-ca1a-48c1-88b9-a321892e48b6" providerId="ADAL" clId="{78818180-B636-4566-8556-87D984DA1E0A}" dt="2021-11-07T07:52:15.855" v="16"/>
            <ac:grpSpMkLst>
              <pc:docMk/>
              <pc:sldMasterMk cId="737684642" sldId="2147483662"/>
              <pc:sldLayoutMk cId="2860701232" sldId="2147483674"/>
              <ac:grpSpMk id="8" creationId="{04C16EF7-D05E-4423-B88A-BFCE07FB5CE7}"/>
            </ac:grpSpMkLst>
          </pc:grpChg>
          <pc:picChg chg="add">
            <ac:chgData name="4A (01) Chan Lap Yan Lennon" userId="fff9e166-ca1a-48c1-88b9-a321892e48b6" providerId="ADAL" clId="{78818180-B636-4566-8556-87D984DA1E0A}" dt="2021-11-07T07:52:15.855" v="16"/>
            <ac:picMkLst>
              <pc:docMk/>
              <pc:sldMasterMk cId="737684642" sldId="2147483662"/>
              <pc:sldLayoutMk cId="2860701232" sldId="2147483674"/>
              <ac:picMk id="7" creationId="{860F92DA-3530-4565-916A-F09ABD7E03C1}"/>
            </ac:picMkLst>
          </pc:picChg>
        </pc:sldLayoutChg>
      </pc:sldMasterChg>
      <pc:sldMasterChg chg="setBg modSldLayout">
        <pc:chgData name="4A (01) Chan Lap Yan Lennon" userId="fff9e166-ca1a-48c1-88b9-a321892e48b6" providerId="ADAL" clId="{78818180-B636-4566-8556-87D984DA1E0A}" dt="2021-11-07T07:53:13.744" v="22"/>
        <pc:sldMasterMkLst>
          <pc:docMk/>
          <pc:sldMasterMk cId="339552208" sldId="2147483675"/>
        </pc:sldMasterMkLst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339552208" sldId="2147483675"/>
            <pc:sldLayoutMk cId="2211881569" sldId="2147483676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339552208" sldId="2147483675"/>
            <pc:sldLayoutMk cId="2738268067" sldId="2147483677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339552208" sldId="2147483675"/>
            <pc:sldLayoutMk cId="393480770" sldId="2147483678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339552208" sldId="2147483675"/>
            <pc:sldLayoutMk cId="3080566946" sldId="2147483679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339552208" sldId="2147483675"/>
            <pc:sldLayoutMk cId="280390021" sldId="2147483680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339552208" sldId="2147483675"/>
            <pc:sldLayoutMk cId="2175424907" sldId="2147483681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339552208" sldId="2147483675"/>
            <pc:sldLayoutMk cId="1708461766" sldId="2147483682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339552208" sldId="2147483675"/>
            <pc:sldLayoutMk cId="1926072885" sldId="2147483683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339552208" sldId="2147483675"/>
            <pc:sldLayoutMk cId="4179321120" sldId="2147483684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339552208" sldId="2147483675"/>
            <pc:sldLayoutMk cId="1760063956" sldId="2147483685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339552208" sldId="2147483675"/>
            <pc:sldLayoutMk cId="552633965" sldId="2147483686"/>
          </pc:sldLayoutMkLst>
        </pc:sldLayoutChg>
      </pc:sldMasterChg>
      <pc:sldMasterChg chg="setBg modSldLayout">
        <pc:chgData name="4A (01) Chan Lap Yan Lennon" userId="fff9e166-ca1a-48c1-88b9-a321892e48b6" providerId="ADAL" clId="{78818180-B636-4566-8556-87D984DA1E0A}" dt="2021-11-07T07:53:13.744" v="22"/>
        <pc:sldMasterMkLst>
          <pc:docMk/>
          <pc:sldMasterMk cId="2768742650" sldId="2147483687"/>
        </pc:sldMasterMkLst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2768742650" sldId="2147483687"/>
            <pc:sldLayoutMk cId="1562437369" sldId="2147483688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2768742650" sldId="2147483687"/>
            <pc:sldLayoutMk cId="2058223956" sldId="2147483689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2768742650" sldId="2147483687"/>
            <pc:sldLayoutMk cId="2746458316" sldId="2147483690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2768742650" sldId="2147483687"/>
            <pc:sldLayoutMk cId="2614943882" sldId="2147483691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2768742650" sldId="2147483687"/>
            <pc:sldLayoutMk cId="302755171" sldId="2147483692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2768742650" sldId="2147483687"/>
            <pc:sldLayoutMk cId="2394514197" sldId="2147483693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2768742650" sldId="2147483687"/>
            <pc:sldLayoutMk cId="3264937639" sldId="2147483694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2768742650" sldId="2147483687"/>
            <pc:sldLayoutMk cId="1918095609" sldId="2147483695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2768742650" sldId="2147483687"/>
            <pc:sldLayoutMk cId="3484313488" sldId="2147483696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2768742650" sldId="2147483687"/>
            <pc:sldLayoutMk cId="1165646511" sldId="2147483697"/>
          </pc:sldLayoutMkLst>
        </pc:sldLayoutChg>
        <pc:sldLayoutChg chg="setBg">
          <pc:chgData name="4A (01) Chan Lap Yan Lennon" userId="fff9e166-ca1a-48c1-88b9-a321892e48b6" providerId="ADAL" clId="{78818180-B636-4566-8556-87D984DA1E0A}" dt="2021-11-07T07:53:13.744" v="22"/>
          <pc:sldLayoutMkLst>
            <pc:docMk/>
            <pc:sldMasterMk cId="2768742650" sldId="2147483687"/>
            <pc:sldLayoutMk cId="2332282967" sldId="2147483698"/>
          </pc:sldLayoutMkLst>
        </pc:sldLayoutChg>
      </pc:sldMasterChg>
    </pc:docChg>
  </pc:docChgLst>
  <pc:docChgLst>
    <pc:chgData name="6I (05) Tang Justin Kit Hang" userId="30eb935d-f018-494b-b7ce-2daee0f96e1a" providerId="ADAL" clId="{79343231-E63F-4891-95EB-E8839014D522}"/>
    <pc:docChg chg="undo redo custSel addSld delSld modSld sldOrd delMainMaster modMainMaster">
      <pc:chgData name="6I (05) Tang Justin Kit Hang" userId="30eb935d-f018-494b-b7ce-2daee0f96e1a" providerId="ADAL" clId="{79343231-E63F-4891-95EB-E8839014D522}" dt="2021-11-15T13:42:47.720" v="9492" actId="2711"/>
      <pc:docMkLst>
        <pc:docMk/>
      </pc:docMkLst>
      <pc:sldChg chg="modSp del mod">
        <pc:chgData name="6I (05) Tang Justin Kit Hang" userId="30eb935d-f018-494b-b7ce-2daee0f96e1a" providerId="ADAL" clId="{79343231-E63F-4891-95EB-E8839014D522}" dt="2021-11-02T04:10:17.088" v="62" actId="47"/>
        <pc:sldMkLst>
          <pc:docMk/>
          <pc:sldMk cId="0" sldId="256"/>
        </pc:sldMkLst>
        <pc:spChg chg="mod">
          <ac:chgData name="6I (05) Tang Justin Kit Hang" userId="30eb935d-f018-494b-b7ce-2daee0f96e1a" providerId="ADAL" clId="{79343231-E63F-4891-95EB-E8839014D522}" dt="2021-11-02T04:10:00.643" v="60" actId="20577"/>
          <ac:spMkLst>
            <pc:docMk/>
            <pc:sldMk cId="0" sldId="256"/>
            <ac:spMk id="3" creationId="{00000000-0000-0000-0000-000000000000}"/>
          </ac:spMkLst>
        </pc:spChg>
        <pc:picChg chg="mod">
          <ac:chgData name="6I (05) Tang Justin Kit Hang" userId="30eb935d-f018-494b-b7ce-2daee0f96e1a" providerId="ADAL" clId="{79343231-E63F-4891-95EB-E8839014D522}" dt="2021-11-02T04:09:13.741" v="44" actId="1076"/>
          <ac:picMkLst>
            <pc:docMk/>
            <pc:sldMk cId="0" sldId="256"/>
            <ac:picMk id="11" creationId="{680AB584-9A77-47A1-B786-62D3FCC97F42}"/>
          </ac:picMkLst>
        </pc:picChg>
      </pc:sldChg>
      <pc:sldChg chg="del">
        <pc:chgData name="6I (05) Tang Justin Kit Hang" userId="30eb935d-f018-494b-b7ce-2daee0f96e1a" providerId="ADAL" clId="{79343231-E63F-4891-95EB-E8839014D522}" dt="2021-11-02T05:08:29.316" v="488" actId="47"/>
        <pc:sldMkLst>
          <pc:docMk/>
          <pc:sldMk cId="0" sldId="257"/>
        </pc:sldMkLst>
      </pc:sldChg>
      <pc:sldChg chg="addSp delSp modSp mod modTransition setBg">
        <pc:chgData name="6I (05) Tang Justin Kit Hang" userId="30eb935d-f018-494b-b7ce-2daee0f96e1a" providerId="ADAL" clId="{79343231-E63F-4891-95EB-E8839014D522}" dt="2021-11-11T01:26:32.466" v="8027" actId="1076"/>
        <pc:sldMkLst>
          <pc:docMk/>
          <pc:sldMk cId="2385179923" sldId="258"/>
        </pc:sldMkLst>
        <pc:spChg chg="mod">
          <ac:chgData name="6I (05) Tang Justin Kit Hang" userId="30eb935d-f018-494b-b7ce-2daee0f96e1a" providerId="ADAL" clId="{79343231-E63F-4891-95EB-E8839014D522}" dt="2021-11-11T01:26:32.466" v="8027" actId="1076"/>
          <ac:spMkLst>
            <pc:docMk/>
            <pc:sldMk cId="2385179923" sldId="258"/>
            <ac:spMk id="2" creationId="{51ABA6C8-D975-41EC-A718-763E431B905F}"/>
          </ac:spMkLst>
        </pc:spChg>
        <pc:spChg chg="mod topLvl">
          <ac:chgData name="6I (05) Tang Justin Kit Hang" userId="30eb935d-f018-494b-b7ce-2daee0f96e1a" providerId="ADAL" clId="{79343231-E63F-4891-95EB-E8839014D522}" dt="2021-11-02T05:04:20.772" v="441" actId="1076"/>
          <ac:spMkLst>
            <pc:docMk/>
            <pc:sldMk cId="2385179923" sldId="258"/>
            <ac:spMk id="5" creationId="{00000000-0000-0000-0000-000000000000}"/>
          </ac:spMkLst>
        </pc:spChg>
        <pc:spChg chg="mod topLvl">
          <ac:chgData name="6I (05) Tang Justin Kit Hang" userId="30eb935d-f018-494b-b7ce-2daee0f96e1a" providerId="ADAL" clId="{79343231-E63F-4891-95EB-E8839014D522}" dt="2021-11-02T05:53:57.959" v="1078" actId="1076"/>
          <ac:spMkLst>
            <pc:docMk/>
            <pc:sldMk cId="2385179923" sldId="258"/>
            <ac:spMk id="6" creationId="{00000000-0000-0000-0000-000000000000}"/>
          </ac:spMkLst>
        </pc:spChg>
        <pc:spChg chg="add del mod topLvl">
          <ac:chgData name="6I (05) Tang Justin Kit Hang" userId="30eb935d-f018-494b-b7ce-2daee0f96e1a" providerId="ADAL" clId="{79343231-E63F-4891-95EB-E8839014D522}" dt="2021-11-11T01:26:29.448" v="8026" actId="478"/>
          <ac:spMkLst>
            <pc:docMk/>
            <pc:sldMk cId="2385179923" sldId="258"/>
            <ac:spMk id="12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2T05:07:41.417" v="483"/>
          <ac:spMkLst>
            <pc:docMk/>
            <pc:sldMk cId="2385179923" sldId="258"/>
            <ac:spMk id="14" creationId="{87843EAC-1CA5-40E9-850A-5468966DA2FD}"/>
          </ac:spMkLst>
        </pc:spChg>
        <pc:grpChg chg="del mod">
          <ac:chgData name="6I (05) Tang Justin Kit Hang" userId="30eb935d-f018-494b-b7ce-2daee0f96e1a" providerId="ADAL" clId="{79343231-E63F-4891-95EB-E8839014D522}" dt="2021-11-02T05:06:38.042" v="480" actId="478"/>
          <ac:grpSpMkLst>
            <pc:docMk/>
            <pc:sldMk cId="2385179923" sldId="258"/>
            <ac:grpSpMk id="2" creationId="{00000000-0000-0000-0000-000000000000}"/>
          </ac:grpSpMkLst>
        </pc:grpChg>
        <pc:grpChg chg="del mod">
          <ac:chgData name="6I (05) Tang Justin Kit Hang" userId="30eb935d-f018-494b-b7ce-2daee0f96e1a" providerId="ADAL" clId="{79343231-E63F-4891-95EB-E8839014D522}" dt="2021-11-02T05:03:19.247" v="427" actId="165"/>
          <ac:grpSpMkLst>
            <pc:docMk/>
            <pc:sldMk cId="2385179923" sldId="258"/>
            <ac:grpSpMk id="4" creationId="{00000000-0000-0000-0000-000000000000}"/>
          </ac:grpSpMkLst>
        </pc:grpChg>
        <pc:grpChg chg="add del mod">
          <ac:chgData name="6I (05) Tang Justin Kit Hang" userId="30eb935d-f018-494b-b7ce-2daee0f96e1a" providerId="ADAL" clId="{79343231-E63F-4891-95EB-E8839014D522}" dt="2021-11-11T01:26:29.448" v="8026" actId="478"/>
          <ac:grpSpMkLst>
            <pc:docMk/>
            <pc:sldMk cId="2385179923" sldId="258"/>
            <ac:grpSpMk id="9" creationId="{00000000-0000-0000-0000-000000000000}"/>
          </ac:grpSpMkLst>
        </pc:grpChg>
        <pc:grpChg chg="mod topLvl">
          <ac:chgData name="6I (05) Tang Justin Kit Hang" userId="30eb935d-f018-494b-b7ce-2daee0f96e1a" providerId="ADAL" clId="{79343231-E63F-4891-95EB-E8839014D522}" dt="2021-11-11T01:26:29.448" v="8026" actId="478"/>
          <ac:grpSpMkLst>
            <pc:docMk/>
            <pc:sldMk cId="2385179923" sldId="258"/>
            <ac:grpSpMk id="10" creationId="{00000000-0000-0000-0000-000000000000}"/>
          </ac:grpSpMkLst>
        </pc:grpChg>
        <pc:grpChg chg="add mod">
          <ac:chgData name="6I (05) Tang Justin Kit Hang" userId="30eb935d-f018-494b-b7ce-2daee0f96e1a" providerId="ADAL" clId="{79343231-E63F-4891-95EB-E8839014D522}" dt="2021-11-02T05:08:00.879" v="487" actId="1076"/>
          <ac:grpSpMkLst>
            <pc:docMk/>
            <pc:sldMk cId="2385179923" sldId="258"/>
            <ac:grpSpMk id="13" creationId="{9804B78D-88E7-46D6-BBAB-0512EE3B2C83}"/>
          </ac:grpSpMkLst>
        </pc:grpChg>
      </pc:sldChg>
      <pc:sldChg chg="addSp delSp modSp mod ord modTransition setBg">
        <pc:chgData name="6I (05) Tang Justin Kit Hang" userId="30eb935d-f018-494b-b7ce-2daee0f96e1a" providerId="ADAL" clId="{79343231-E63F-4891-95EB-E8839014D522}" dt="2021-11-09T16:13:39.952" v="3622"/>
        <pc:sldMkLst>
          <pc:docMk/>
          <pc:sldMk cId="94613313" sldId="259"/>
        </pc:sldMkLst>
        <pc:grpChg chg="del">
          <ac:chgData name="6I (05) Tang Justin Kit Hang" userId="30eb935d-f018-494b-b7ce-2daee0f96e1a" providerId="ADAL" clId="{79343231-E63F-4891-95EB-E8839014D522}" dt="2021-11-02T05:05:16.257" v="456" actId="478"/>
          <ac:grpSpMkLst>
            <pc:docMk/>
            <pc:sldMk cId="94613313" sldId="259"/>
            <ac:grpSpMk id="2" creationId="{00000000-0000-0000-0000-000000000000}"/>
          </ac:grpSpMkLst>
        </pc:grpChg>
        <pc:picChg chg="add del mod">
          <ac:chgData name="6I (05) Tang Justin Kit Hang" userId="30eb935d-f018-494b-b7ce-2daee0f96e1a" providerId="ADAL" clId="{79343231-E63F-4891-95EB-E8839014D522}" dt="2021-11-02T05:19:44.501" v="499" actId="21"/>
          <ac:picMkLst>
            <pc:docMk/>
            <pc:sldMk cId="94613313" sldId="259"/>
            <ac:picMk id="15" creationId="{F889747F-BCC5-463D-995C-6EE64BF2FED7}"/>
          </ac:picMkLst>
        </pc:picChg>
      </pc:sldChg>
      <pc:sldChg chg="addSp delSp modSp del mod modTransition">
        <pc:chgData name="6I (05) Tang Justin Kit Hang" userId="30eb935d-f018-494b-b7ce-2daee0f96e1a" providerId="ADAL" clId="{79343231-E63F-4891-95EB-E8839014D522}" dt="2021-11-11T02:08:46.369" v="8202" actId="2696"/>
        <pc:sldMkLst>
          <pc:docMk/>
          <pc:sldMk cId="3992321330" sldId="260"/>
        </pc:sldMkLst>
        <pc:spChg chg="del mod">
          <ac:chgData name="6I (05) Tang Justin Kit Hang" userId="30eb935d-f018-494b-b7ce-2daee0f96e1a" providerId="ADAL" clId="{79343231-E63F-4891-95EB-E8839014D522}" dt="2021-11-11T01:40:16.053" v="8068" actId="478"/>
          <ac:spMkLst>
            <pc:docMk/>
            <pc:sldMk cId="3992321330" sldId="260"/>
            <ac:spMk id="2" creationId="{4A1F86A3-7679-4028-943F-7D411EA05AA7}"/>
          </ac:spMkLst>
        </pc:spChg>
        <pc:spChg chg="add del mod">
          <ac:chgData name="6I (05) Tang Justin Kit Hang" userId="30eb935d-f018-494b-b7ce-2daee0f96e1a" providerId="ADAL" clId="{79343231-E63F-4891-95EB-E8839014D522}" dt="2021-11-09T14:50:26.081" v="2335" actId="478"/>
          <ac:spMkLst>
            <pc:docMk/>
            <pc:sldMk cId="3992321330" sldId="260"/>
            <ac:spMk id="3" creationId="{280A7D74-093B-4432-A6B2-35C378959F99}"/>
          </ac:spMkLst>
        </pc:spChg>
        <pc:spChg chg="add del mod">
          <ac:chgData name="6I (05) Tang Justin Kit Hang" userId="30eb935d-f018-494b-b7ce-2daee0f96e1a" providerId="ADAL" clId="{79343231-E63F-4891-95EB-E8839014D522}" dt="2021-11-09T14:58:52.201" v="2464" actId="478"/>
          <ac:spMkLst>
            <pc:docMk/>
            <pc:sldMk cId="3992321330" sldId="260"/>
            <ac:spMk id="4" creationId="{E8D53593-95C7-49F3-8A58-F77CFEA64E29}"/>
          </ac:spMkLst>
        </pc:spChg>
        <pc:spChg chg="add del mod">
          <ac:chgData name="6I (05) Tang Justin Kit Hang" userId="30eb935d-f018-494b-b7ce-2daee0f96e1a" providerId="ADAL" clId="{79343231-E63F-4891-95EB-E8839014D522}" dt="2021-11-09T14:58:50.554" v="2463" actId="478"/>
          <ac:spMkLst>
            <pc:docMk/>
            <pc:sldMk cId="3992321330" sldId="260"/>
            <ac:spMk id="54" creationId="{5CB864BC-A3B1-425C-9286-C3F830502D0B}"/>
          </ac:spMkLst>
        </pc:spChg>
        <pc:spChg chg="del mod">
          <ac:chgData name="6I (05) Tang Justin Kit Hang" userId="30eb935d-f018-494b-b7ce-2daee0f96e1a" providerId="ADAL" clId="{79343231-E63F-4891-95EB-E8839014D522}" dt="2021-11-09T14:50:59.201" v="2341" actId="478"/>
          <ac:spMkLst>
            <pc:docMk/>
            <pc:sldMk cId="3992321330" sldId="260"/>
            <ac:spMk id="215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1:00.104" v="2342" actId="478"/>
          <ac:spMkLst>
            <pc:docMk/>
            <pc:sldMk cId="3992321330" sldId="260"/>
            <ac:spMk id="216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2:18.633" v="2360" actId="478"/>
          <ac:spMkLst>
            <pc:docMk/>
            <pc:sldMk cId="3992321330" sldId="260"/>
            <ac:spMk id="219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3:09.785" v="2383" actId="478"/>
          <ac:spMkLst>
            <pc:docMk/>
            <pc:sldMk cId="3992321330" sldId="260"/>
            <ac:spMk id="220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3:08.369" v="2381" actId="478"/>
          <ac:spMkLst>
            <pc:docMk/>
            <pc:sldMk cId="3992321330" sldId="260"/>
            <ac:spMk id="221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2:20.513" v="2361" actId="478"/>
          <ac:spMkLst>
            <pc:docMk/>
            <pc:sldMk cId="3992321330" sldId="260"/>
            <ac:spMk id="223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3:08.984" v="2382" actId="478"/>
          <ac:spMkLst>
            <pc:docMk/>
            <pc:sldMk cId="3992321330" sldId="260"/>
            <ac:spMk id="224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3:07.169" v="2380" actId="478"/>
          <ac:spMkLst>
            <pc:docMk/>
            <pc:sldMk cId="3992321330" sldId="260"/>
            <ac:spMk id="225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2:45.929" v="2371" actId="478"/>
          <ac:spMkLst>
            <pc:docMk/>
            <pc:sldMk cId="3992321330" sldId="260"/>
            <ac:spMk id="226" creationId="{00000000-0000-0000-0000-000000000000}"/>
          </ac:spMkLst>
        </pc:spChg>
        <pc:spChg chg="del mod">
          <ac:chgData name="6I (05) Tang Justin Kit Hang" userId="30eb935d-f018-494b-b7ce-2daee0f96e1a" providerId="ADAL" clId="{79343231-E63F-4891-95EB-E8839014D522}" dt="2021-11-09T14:54:12.673" v="2392" actId="478"/>
          <ac:spMkLst>
            <pc:docMk/>
            <pc:sldMk cId="3992321330" sldId="260"/>
            <ac:spMk id="227" creationId="{00000000-0000-0000-0000-000000000000}"/>
          </ac:spMkLst>
        </pc:spChg>
        <pc:spChg chg="del mod">
          <ac:chgData name="6I (05) Tang Justin Kit Hang" userId="30eb935d-f018-494b-b7ce-2daee0f96e1a" providerId="ADAL" clId="{79343231-E63F-4891-95EB-E8839014D522}" dt="2021-11-09T14:53:51.674" v="2388" actId="478"/>
          <ac:spMkLst>
            <pc:docMk/>
            <pc:sldMk cId="3992321330" sldId="260"/>
            <ac:spMk id="228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2:38.121" v="2367" actId="478"/>
          <ac:spMkLst>
            <pc:docMk/>
            <pc:sldMk cId="3992321330" sldId="260"/>
            <ac:spMk id="229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6:07.337" v="2413" actId="478"/>
          <ac:spMkLst>
            <pc:docMk/>
            <pc:sldMk cId="3992321330" sldId="260"/>
            <ac:spMk id="230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6:00.689" v="2406" actId="478"/>
          <ac:spMkLst>
            <pc:docMk/>
            <pc:sldMk cId="3992321330" sldId="260"/>
            <ac:spMk id="231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6:08.952" v="2415" actId="478"/>
          <ac:spMkLst>
            <pc:docMk/>
            <pc:sldMk cId="3992321330" sldId="260"/>
            <ac:spMk id="232" creationId="{00000000-0000-0000-0000-000000000000}"/>
          </ac:spMkLst>
        </pc:spChg>
        <pc:spChg chg="del mod">
          <ac:chgData name="6I (05) Tang Justin Kit Hang" userId="30eb935d-f018-494b-b7ce-2daee0f96e1a" providerId="ADAL" clId="{79343231-E63F-4891-95EB-E8839014D522}" dt="2021-11-09T14:56:01.641" v="2407" actId="478"/>
          <ac:spMkLst>
            <pc:docMk/>
            <pc:sldMk cId="3992321330" sldId="260"/>
            <ac:spMk id="233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2:40.393" v="2368" actId="478"/>
          <ac:spMkLst>
            <pc:docMk/>
            <pc:sldMk cId="3992321330" sldId="260"/>
            <ac:spMk id="235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2:43.513" v="2370" actId="478"/>
          <ac:spMkLst>
            <pc:docMk/>
            <pc:sldMk cId="3992321330" sldId="260"/>
            <ac:spMk id="236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4:09.971" v="2390" actId="478"/>
          <ac:spMkLst>
            <pc:docMk/>
            <pc:sldMk cId="3992321330" sldId="260"/>
            <ac:spMk id="237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3:05.577" v="2379" actId="478"/>
          <ac:spMkLst>
            <pc:docMk/>
            <pc:sldMk cId="3992321330" sldId="260"/>
            <ac:spMk id="238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4:53:11.993" v="2384" actId="1076"/>
          <ac:spMkLst>
            <pc:docMk/>
            <pc:sldMk cId="3992321330" sldId="260"/>
            <ac:spMk id="239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2:36.113" v="2365" actId="478"/>
          <ac:spMkLst>
            <pc:docMk/>
            <pc:sldMk cId="3992321330" sldId="260"/>
            <ac:spMk id="240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2:37.179" v="2366" actId="478"/>
          <ac:spMkLst>
            <pc:docMk/>
            <pc:sldMk cId="3992321330" sldId="260"/>
            <ac:spMk id="241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6:06.417" v="2412" actId="478"/>
          <ac:spMkLst>
            <pc:docMk/>
            <pc:sldMk cId="3992321330" sldId="260"/>
            <ac:spMk id="242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6:05.697" v="2411" actId="478"/>
          <ac:spMkLst>
            <pc:docMk/>
            <pc:sldMk cId="3992321330" sldId="260"/>
            <ac:spMk id="243" creationId="{00000000-0000-0000-0000-000000000000}"/>
          </ac:spMkLst>
        </pc:spChg>
        <pc:spChg chg="del mod">
          <ac:chgData name="6I (05) Tang Justin Kit Hang" userId="30eb935d-f018-494b-b7ce-2daee0f96e1a" providerId="ADAL" clId="{79343231-E63F-4891-95EB-E8839014D522}" dt="2021-11-09T14:56:04.369" v="2410" actId="478"/>
          <ac:spMkLst>
            <pc:docMk/>
            <pc:sldMk cId="3992321330" sldId="260"/>
            <ac:spMk id="244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6:03.306" v="2409" actId="478"/>
          <ac:spMkLst>
            <pc:docMk/>
            <pc:sldMk cId="3992321330" sldId="260"/>
            <ac:spMk id="245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4:50:24.381" v="2333" actId="478"/>
          <ac:spMkLst>
            <pc:docMk/>
            <pc:sldMk cId="3992321330" sldId="260"/>
            <ac:spMk id="251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4:57:21.152" v="2448" actId="1076"/>
          <ac:spMkLst>
            <pc:docMk/>
            <pc:sldMk cId="3992321330" sldId="260"/>
            <ac:spMk id="252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4:57:15.873" v="2446" actId="1076"/>
          <ac:spMkLst>
            <pc:docMk/>
            <pc:sldMk cId="3992321330" sldId="260"/>
            <ac:spMk id="253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4:57:38.846" v="2452" actId="1076"/>
          <ac:spMkLst>
            <pc:docMk/>
            <pc:sldMk cId="3992321330" sldId="260"/>
            <ac:spMk id="255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4:57:42.172" v="2453" actId="1076"/>
          <ac:spMkLst>
            <pc:docMk/>
            <pc:sldMk cId="3992321330" sldId="260"/>
            <ac:spMk id="256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4:57:52.722" v="2457" actId="1076"/>
          <ac:spMkLst>
            <pc:docMk/>
            <pc:sldMk cId="3992321330" sldId="260"/>
            <ac:spMk id="257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4:57:55.584" v="2458" actId="1076"/>
          <ac:spMkLst>
            <pc:docMk/>
            <pc:sldMk cId="3992321330" sldId="260"/>
            <ac:spMk id="258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4:55:42.434" v="2396" actId="1076"/>
          <ac:spMkLst>
            <pc:docMk/>
            <pc:sldMk cId="3992321330" sldId="260"/>
            <ac:spMk id="259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4:55:45.602" v="2397" actId="1076"/>
          <ac:spMkLst>
            <pc:docMk/>
            <pc:sldMk cId="3992321330" sldId="260"/>
            <ac:spMk id="260" creationId="{00000000-0000-0000-0000-000000000000}"/>
          </ac:spMkLst>
        </pc:spChg>
        <pc:spChg chg="add del mod">
          <ac:chgData name="6I (05) Tang Justin Kit Hang" userId="30eb935d-f018-494b-b7ce-2daee0f96e1a" providerId="ADAL" clId="{79343231-E63F-4891-95EB-E8839014D522}" dt="2021-11-11T01:40:13.922" v="8066" actId="478"/>
          <ac:spMkLst>
            <pc:docMk/>
            <pc:sldMk cId="3992321330" sldId="260"/>
            <ac:spMk id="261" creationId="{00000000-0000-0000-0000-000000000000}"/>
          </ac:spMkLst>
        </pc:spChg>
        <pc:graphicFrameChg chg="add del mod">
          <ac:chgData name="6I (05) Tang Justin Kit Hang" userId="30eb935d-f018-494b-b7ce-2daee0f96e1a" providerId="ADAL" clId="{79343231-E63F-4891-95EB-E8839014D522}" dt="2021-11-09T14:58:44.884" v="2461"/>
          <ac:graphicFrameMkLst>
            <pc:docMk/>
            <pc:sldMk cId="3992321330" sldId="260"/>
            <ac:graphicFrameMk id="55" creationId="{A2F624F0-F50D-4141-9070-66D8F644CC19}"/>
          </ac:graphicFrameMkLst>
        </pc:graphicFrameChg>
        <pc:graphicFrameChg chg="add del mod">
          <ac:chgData name="6I (05) Tang Justin Kit Hang" userId="30eb935d-f018-494b-b7ce-2daee0f96e1a" providerId="ADAL" clId="{79343231-E63F-4891-95EB-E8839014D522}" dt="2021-11-09T15:01:38.385" v="2470" actId="478"/>
          <ac:graphicFrameMkLst>
            <pc:docMk/>
            <pc:sldMk cId="3992321330" sldId="260"/>
            <ac:graphicFrameMk id="56" creationId="{3A87E6E9-6C05-4497-8319-2BB6DD2BB54B}"/>
          </ac:graphicFrameMkLst>
        </pc:graphicFrameChg>
        <pc:picChg chg="mod ord">
          <ac:chgData name="6I (05) Tang Justin Kit Hang" userId="30eb935d-f018-494b-b7ce-2daee0f96e1a" providerId="ADAL" clId="{79343231-E63F-4891-95EB-E8839014D522}" dt="2021-11-09T14:57:45.413" v="2455" actId="1076"/>
          <ac:picMkLst>
            <pc:docMk/>
            <pc:sldMk cId="3992321330" sldId="260"/>
            <ac:picMk id="213" creationId="{00000000-0000-0000-0000-000000000000}"/>
          </ac:picMkLst>
        </pc:picChg>
        <pc:picChg chg="del">
          <ac:chgData name="6I (05) Tang Justin Kit Hang" userId="30eb935d-f018-494b-b7ce-2daee0f96e1a" providerId="ADAL" clId="{79343231-E63F-4891-95EB-E8839014D522}" dt="2021-11-09T14:52:41.968" v="2369" actId="478"/>
          <ac:picMkLst>
            <pc:docMk/>
            <pc:sldMk cId="3992321330" sldId="260"/>
            <ac:picMk id="214" creationId="{00000000-0000-0000-0000-000000000000}"/>
          </ac:picMkLst>
        </pc:picChg>
        <pc:picChg chg="del mod">
          <ac:chgData name="6I (05) Tang Justin Kit Hang" userId="30eb935d-f018-494b-b7ce-2daee0f96e1a" providerId="ADAL" clId="{79343231-E63F-4891-95EB-E8839014D522}" dt="2021-11-09T14:58:05.634" v="2459" actId="478"/>
          <ac:picMkLst>
            <pc:docMk/>
            <pc:sldMk cId="3992321330" sldId="260"/>
            <ac:picMk id="217" creationId="{00000000-0000-0000-0000-000000000000}"/>
          </ac:picMkLst>
        </pc:picChg>
        <pc:picChg chg="add del mod">
          <ac:chgData name="6I (05) Tang Justin Kit Hang" userId="30eb935d-f018-494b-b7ce-2daee0f96e1a" providerId="ADAL" clId="{79343231-E63F-4891-95EB-E8839014D522}" dt="2021-11-09T14:53:47.497" v="2385" actId="478"/>
          <ac:picMkLst>
            <pc:docMk/>
            <pc:sldMk cId="3992321330" sldId="260"/>
            <ac:picMk id="218" creationId="{00000000-0000-0000-0000-000000000000}"/>
          </ac:picMkLst>
        </pc:picChg>
        <pc:picChg chg="del">
          <ac:chgData name="6I (05) Tang Justin Kit Hang" userId="30eb935d-f018-494b-b7ce-2daee0f96e1a" providerId="ADAL" clId="{79343231-E63F-4891-95EB-E8839014D522}" dt="2021-11-09T14:56:08.361" v="2414" actId="478"/>
          <ac:picMkLst>
            <pc:docMk/>
            <pc:sldMk cId="3992321330" sldId="260"/>
            <ac:picMk id="222" creationId="{00000000-0000-0000-0000-000000000000}"/>
          </ac:picMkLst>
        </pc:picChg>
        <pc:picChg chg="del">
          <ac:chgData name="6I (05) Tang Justin Kit Hang" userId="30eb935d-f018-494b-b7ce-2daee0f96e1a" providerId="ADAL" clId="{79343231-E63F-4891-95EB-E8839014D522}" dt="2021-11-09T15:09:40.505" v="2714" actId="478"/>
          <ac:picMkLst>
            <pc:docMk/>
            <pc:sldMk cId="3992321330" sldId="260"/>
            <ac:picMk id="246" creationId="{00000000-0000-0000-0000-000000000000}"/>
          </ac:picMkLst>
        </pc:picChg>
        <pc:picChg chg="del mod">
          <ac:chgData name="6I (05) Tang Justin Kit Hang" userId="30eb935d-f018-494b-b7ce-2daee0f96e1a" providerId="ADAL" clId="{79343231-E63F-4891-95EB-E8839014D522}" dt="2021-11-09T14:55:58.209" v="2402" actId="478"/>
          <ac:picMkLst>
            <pc:docMk/>
            <pc:sldMk cId="3992321330" sldId="260"/>
            <ac:picMk id="247" creationId="{00000000-0000-0000-0000-000000000000}"/>
          </ac:picMkLst>
        </pc:picChg>
        <pc:picChg chg="del mod">
          <ac:chgData name="6I (05) Tang Justin Kit Hang" userId="30eb935d-f018-494b-b7ce-2daee0f96e1a" providerId="ADAL" clId="{79343231-E63F-4891-95EB-E8839014D522}" dt="2021-11-09T14:55:58.592" v="2403" actId="478"/>
          <ac:picMkLst>
            <pc:docMk/>
            <pc:sldMk cId="3992321330" sldId="260"/>
            <ac:picMk id="248" creationId="{00000000-0000-0000-0000-000000000000}"/>
          </ac:picMkLst>
        </pc:picChg>
        <pc:picChg chg="del">
          <ac:chgData name="6I (05) Tang Justin Kit Hang" userId="30eb935d-f018-494b-b7ce-2daee0f96e1a" providerId="ADAL" clId="{79343231-E63F-4891-95EB-E8839014D522}" dt="2021-11-09T14:55:59.961" v="2405" actId="478"/>
          <ac:picMkLst>
            <pc:docMk/>
            <pc:sldMk cId="3992321330" sldId="260"/>
            <ac:picMk id="249" creationId="{00000000-0000-0000-0000-000000000000}"/>
          </ac:picMkLst>
        </pc:picChg>
        <pc:picChg chg="del">
          <ac:chgData name="6I (05) Tang Justin Kit Hang" userId="30eb935d-f018-494b-b7ce-2daee0f96e1a" providerId="ADAL" clId="{79343231-E63F-4891-95EB-E8839014D522}" dt="2021-11-09T14:55:59.345" v="2404" actId="478"/>
          <ac:picMkLst>
            <pc:docMk/>
            <pc:sldMk cId="3992321330" sldId="260"/>
            <ac:picMk id="250" creationId="{00000000-0000-0000-0000-000000000000}"/>
          </ac:picMkLst>
        </pc:picChg>
      </pc:sldChg>
      <pc:sldChg chg="del modTransition">
        <pc:chgData name="6I (05) Tang Justin Kit Hang" userId="30eb935d-f018-494b-b7ce-2daee0f96e1a" providerId="ADAL" clId="{79343231-E63F-4891-95EB-E8839014D522}" dt="2021-11-09T14:50:12.367" v="2331" actId="47"/>
        <pc:sldMkLst>
          <pc:docMk/>
          <pc:sldMk cId="2447262258" sldId="263"/>
        </pc:sldMkLst>
      </pc:sldChg>
      <pc:sldChg chg="modSp del mod modTransition">
        <pc:chgData name="6I (05) Tang Justin Kit Hang" userId="30eb935d-f018-494b-b7ce-2daee0f96e1a" providerId="ADAL" clId="{79343231-E63F-4891-95EB-E8839014D522}" dt="2021-11-09T14:50:11.803" v="2330" actId="47"/>
        <pc:sldMkLst>
          <pc:docMk/>
          <pc:sldMk cId="1258227103" sldId="264"/>
        </pc:sldMkLst>
        <pc:graphicFrameChg chg="modGraphic">
          <ac:chgData name="6I (05) Tang Justin Kit Hang" userId="30eb935d-f018-494b-b7ce-2daee0f96e1a" providerId="ADAL" clId="{79343231-E63F-4891-95EB-E8839014D522}" dt="2021-11-09T14:49:05.577" v="2327" actId="20577"/>
          <ac:graphicFrameMkLst>
            <pc:docMk/>
            <pc:sldMk cId="1258227103" sldId="264"/>
            <ac:graphicFrameMk id="449" creationId="{00000000-0000-0000-0000-000000000000}"/>
          </ac:graphicFrameMkLst>
        </pc:graphicFrameChg>
        <pc:graphicFrameChg chg="modGraphic">
          <ac:chgData name="6I (05) Tang Justin Kit Hang" userId="30eb935d-f018-494b-b7ce-2daee0f96e1a" providerId="ADAL" clId="{79343231-E63F-4891-95EB-E8839014D522}" dt="2021-11-09T14:49:08.025" v="2329" actId="20577"/>
          <ac:graphicFrameMkLst>
            <pc:docMk/>
            <pc:sldMk cId="1258227103" sldId="264"/>
            <ac:graphicFrameMk id="450" creationId="{00000000-0000-0000-0000-000000000000}"/>
          </ac:graphicFrameMkLst>
        </pc:graphicFrameChg>
      </pc:sldChg>
      <pc:sldChg chg="del modTransition setBg">
        <pc:chgData name="6I (05) Tang Justin Kit Hang" userId="30eb935d-f018-494b-b7ce-2daee0f96e1a" providerId="ADAL" clId="{79343231-E63F-4891-95EB-E8839014D522}" dt="2021-11-09T18:21:49.273" v="7315" actId="47"/>
        <pc:sldMkLst>
          <pc:docMk/>
          <pc:sldMk cId="0" sldId="268"/>
        </pc:sldMkLst>
      </pc:sldChg>
      <pc:sldChg chg="del modTransition setBg">
        <pc:chgData name="6I (05) Tang Justin Kit Hang" userId="30eb935d-f018-494b-b7ce-2daee0f96e1a" providerId="ADAL" clId="{79343231-E63F-4891-95EB-E8839014D522}" dt="2021-11-09T18:21:55.518" v="7316" actId="47"/>
        <pc:sldMkLst>
          <pc:docMk/>
          <pc:sldMk cId="0" sldId="269"/>
        </pc:sldMkLst>
      </pc:sldChg>
      <pc:sldChg chg="modSp mod ord modTransition setBg">
        <pc:chgData name="6I (05) Tang Justin Kit Hang" userId="30eb935d-f018-494b-b7ce-2daee0f96e1a" providerId="ADAL" clId="{79343231-E63F-4891-95EB-E8839014D522}" dt="2021-11-09T17:01:55.694" v="4699"/>
        <pc:sldMkLst>
          <pc:docMk/>
          <pc:sldMk cId="0" sldId="270"/>
        </pc:sldMkLst>
        <pc:spChg chg="mod">
          <ac:chgData name="6I (05) Tang Justin Kit Hang" userId="30eb935d-f018-494b-b7ce-2daee0f96e1a" providerId="ADAL" clId="{79343231-E63F-4891-95EB-E8839014D522}" dt="2021-11-09T16:42:58.343" v="4034" actId="20577"/>
          <ac:spMkLst>
            <pc:docMk/>
            <pc:sldMk cId="0" sldId="270"/>
            <ac:spMk id="499" creationId="{00000000-0000-0000-0000-000000000000}"/>
          </ac:spMkLst>
        </pc:spChg>
      </pc:sldChg>
      <pc:sldChg chg="modTransition setBg">
        <pc:chgData name="6I (05) Tang Justin Kit Hang" userId="30eb935d-f018-494b-b7ce-2daee0f96e1a" providerId="ADAL" clId="{79343231-E63F-4891-95EB-E8839014D522}" dt="2021-11-09T16:13:39.952" v="3622"/>
        <pc:sldMkLst>
          <pc:docMk/>
          <pc:sldMk cId="0" sldId="271"/>
        </pc:sldMkLst>
      </pc:sldChg>
      <pc:sldChg chg="modTransition setBg">
        <pc:chgData name="6I (05) Tang Justin Kit Hang" userId="30eb935d-f018-494b-b7ce-2daee0f96e1a" providerId="ADAL" clId="{79343231-E63F-4891-95EB-E8839014D522}" dt="2021-11-09T14:23:42.859" v="2219"/>
        <pc:sldMkLst>
          <pc:docMk/>
          <pc:sldMk cId="1587213009" sldId="272"/>
        </pc:sldMkLst>
      </pc:sldChg>
      <pc:sldChg chg="modTransition setBg">
        <pc:chgData name="6I (05) Tang Justin Kit Hang" userId="30eb935d-f018-494b-b7ce-2daee0f96e1a" providerId="ADAL" clId="{79343231-E63F-4891-95EB-E8839014D522}" dt="2021-11-09T16:13:39.952" v="3622"/>
        <pc:sldMkLst>
          <pc:docMk/>
          <pc:sldMk cId="1362998970" sldId="273"/>
        </pc:sldMkLst>
      </pc:sldChg>
      <pc:sldChg chg="delSp modSp mod">
        <pc:chgData name="6I (05) Tang Justin Kit Hang" userId="30eb935d-f018-494b-b7ce-2daee0f96e1a" providerId="ADAL" clId="{79343231-E63F-4891-95EB-E8839014D522}" dt="2021-11-02T05:59:31.788" v="1141" actId="1076"/>
        <pc:sldMkLst>
          <pc:docMk/>
          <pc:sldMk cId="176205750" sldId="279"/>
        </pc:sldMkLst>
        <pc:spChg chg="mod">
          <ac:chgData name="6I (05) Tang Justin Kit Hang" userId="30eb935d-f018-494b-b7ce-2daee0f96e1a" providerId="ADAL" clId="{79343231-E63F-4891-95EB-E8839014D522}" dt="2021-11-02T05:58:41.983" v="1126" actId="20577"/>
          <ac:spMkLst>
            <pc:docMk/>
            <pc:sldMk cId="176205750" sldId="279"/>
            <ac:spMk id="5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2T05:58:30.585" v="1115" actId="20577"/>
          <ac:spMkLst>
            <pc:docMk/>
            <pc:sldMk cId="176205750" sldId="279"/>
            <ac:spMk id="26" creationId="{00000000-0000-0000-0000-000000000000}"/>
          </ac:spMkLst>
        </pc:spChg>
        <pc:grpChg chg="del">
          <ac:chgData name="6I (05) Tang Justin Kit Hang" userId="30eb935d-f018-494b-b7ce-2daee0f96e1a" providerId="ADAL" clId="{79343231-E63F-4891-95EB-E8839014D522}" dt="2021-11-02T05:05:33.949" v="466" actId="478"/>
          <ac:grpSpMkLst>
            <pc:docMk/>
            <pc:sldMk cId="176205750" sldId="279"/>
            <ac:grpSpMk id="2" creationId="{00000000-0000-0000-0000-000000000000}"/>
          </ac:grpSpMkLst>
        </pc:grpChg>
        <pc:grpChg chg="del mod">
          <ac:chgData name="6I (05) Tang Justin Kit Hang" userId="30eb935d-f018-494b-b7ce-2daee0f96e1a" providerId="ADAL" clId="{79343231-E63F-4891-95EB-E8839014D522}" dt="2021-11-02T05:59:15.994" v="1131" actId="478"/>
          <ac:grpSpMkLst>
            <pc:docMk/>
            <pc:sldMk cId="176205750" sldId="279"/>
            <ac:grpSpMk id="4" creationId="{00000000-0000-0000-0000-000000000000}"/>
          </ac:grpSpMkLst>
        </pc:grpChg>
        <pc:picChg chg="mod">
          <ac:chgData name="6I (05) Tang Justin Kit Hang" userId="30eb935d-f018-494b-b7ce-2daee0f96e1a" providerId="ADAL" clId="{79343231-E63F-4891-95EB-E8839014D522}" dt="2021-11-02T05:59:30.870" v="1140" actId="1076"/>
          <ac:picMkLst>
            <pc:docMk/>
            <pc:sldMk cId="176205750" sldId="279"/>
            <ac:picMk id="33" creationId="{0B276364-74B2-4BD1-B472-AA96DD691939}"/>
          </ac:picMkLst>
        </pc:picChg>
        <pc:picChg chg="mod">
          <ac:chgData name="6I (05) Tang Justin Kit Hang" userId="30eb935d-f018-494b-b7ce-2daee0f96e1a" providerId="ADAL" clId="{79343231-E63F-4891-95EB-E8839014D522}" dt="2021-11-02T05:59:31.788" v="1141" actId="1076"/>
          <ac:picMkLst>
            <pc:docMk/>
            <pc:sldMk cId="176205750" sldId="279"/>
            <ac:picMk id="35" creationId="{BED30EBE-215E-470A-A311-5422F2354A9D}"/>
          </ac:picMkLst>
        </pc:picChg>
      </pc:sldChg>
      <pc:sldChg chg="addSp delSp modSp mod ord modTransition setBg">
        <pc:chgData name="6I (05) Tang Justin Kit Hang" userId="30eb935d-f018-494b-b7ce-2daee0f96e1a" providerId="ADAL" clId="{79343231-E63F-4891-95EB-E8839014D522}" dt="2021-11-11T06:22:15.384" v="9068" actId="208"/>
        <pc:sldMkLst>
          <pc:docMk/>
          <pc:sldMk cId="3230698733" sldId="279"/>
        </pc:sldMkLst>
        <pc:spChg chg="add mod">
          <ac:chgData name="6I (05) Tang Justin Kit Hang" userId="30eb935d-f018-494b-b7ce-2daee0f96e1a" providerId="ADAL" clId="{79343231-E63F-4891-95EB-E8839014D522}" dt="2021-11-09T16:15:29.668" v="3628" actId="207"/>
          <ac:spMkLst>
            <pc:docMk/>
            <pc:sldMk cId="3230698733" sldId="279"/>
            <ac:spMk id="2" creationId="{2EEAF13F-9E1D-424A-83FE-5DC5BBA05022}"/>
          </ac:spMkLst>
        </pc:spChg>
        <pc:spChg chg="add mod">
          <ac:chgData name="6I (05) Tang Justin Kit Hang" userId="30eb935d-f018-494b-b7ce-2daee0f96e1a" providerId="ADAL" clId="{79343231-E63F-4891-95EB-E8839014D522}" dt="2021-11-09T16:16:02.091" v="3657" actId="1076"/>
          <ac:spMkLst>
            <pc:docMk/>
            <pc:sldMk cId="3230698733" sldId="279"/>
            <ac:spMk id="3" creationId="{FAC600E5-765A-430A-8618-50E026F26D7D}"/>
          </ac:spMkLst>
        </pc:spChg>
        <pc:spChg chg="add mod">
          <ac:chgData name="6I (05) Tang Justin Kit Hang" userId="30eb935d-f018-494b-b7ce-2daee0f96e1a" providerId="ADAL" clId="{79343231-E63F-4891-95EB-E8839014D522}" dt="2021-11-11T06:22:15.384" v="9068" actId="208"/>
          <ac:spMkLst>
            <pc:docMk/>
            <pc:sldMk cId="3230698733" sldId="279"/>
            <ac:spMk id="4" creationId="{79E3BC2D-1538-4832-A04E-64E4D5FD5AE0}"/>
          </ac:spMkLst>
        </pc:spChg>
        <pc:spChg chg="mod">
          <ac:chgData name="6I (05) Tang Justin Kit Hang" userId="30eb935d-f018-494b-b7ce-2daee0f96e1a" providerId="ADAL" clId="{79343231-E63F-4891-95EB-E8839014D522}" dt="2021-11-11T01:42:24.297" v="8087" actId="1076"/>
          <ac:spMkLst>
            <pc:docMk/>
            <pc:sldMk cId="3230698733" sldId="279"/>
            <ac:spMk id="5" creationId="{8EB17584-A248-498F-A24C-2BBEF1886080}"/>
          </ac:spMkLst>
        </pc:spChg>
        <pc:spChg chg="mod">
          <ac:chgData name="6I (05) Tang Justin Kit Hang" userId="30eb935d-f018-494b-b7ce-2daee0f96e1a" providerId="ADAL" clId="{79343231-E63F-4891-95EB-E8839014D522}" dt="2021-11-09T15:34:52.097" v="3483"/>
          <ac:spMkLst>
            <pc:docMk/>
            <pc:sldMk cId="3230698733" sldId="279"/>
            <ac:spMk id="10" creationId="{E972A076-8482-4B1B-A536-4425A70DA89A}"/>
          </ac:spMkLst>
        </pc:spChg>
        <pc:spChg chg="mod">
          <ac:chgData name="6I (05) Tang Justin Kit Hang" userId="30eb935d-f018-494b-b7ce-2daee0f96e1a" providerId="ADAL" clId="{79343231-E63F-4891-95EB-E8839014D522}" dt="2021-11-09T16:37:00.522" v="3933" actId="1076"/>
          <ac:spMkLst>
            <pc:docMk/>
            <pc:sldMk cId="3230698733" sldId="279"/>
            <ac:spMk id="16" creationId="{5BA3CD8C-69FA-4F68-B2B9-E4ED5261C53A}"/>
          </ac:spMkLst>
        </pc:spChg>
        <pc:spChg chg="del topLvl">
          <ac:chgData name="6I (05) Tang Justin Kit Hang" userId="30eb935d-f018-494b-b7ce-2daee0f96e1a" providerId="ADAL" clId="{79343231-E63F-4891-95EB-E8839014D522}" dt="2021-11-11T01:42:22.412" v="8086" actId="478"/>
          <ac:spMkLst>
            <pc:docMk/>
            <pc:sldMk cId="3230698733" sldId="279"/>
            <ac:spMk id="25" creationId="{00000000-0000-0000-0000-000000000000}"/>
          </ac:spMkLst>
        </pc:spChg>
        <pc:grpChg chg="add mod">
          <ac:chgData name="6I (05) Tang Justin Kit Hang" userId="30eb935d-f018-494b-b7ce-2daee0f96e1a" providerId="ADAL" clId="{79343231-E63F-4891-95EB-E8839014D522}" dt="2021-11-09T15:34:52.097" v="3483"/>
          <ac:grpSpMkLst>
            <pc:docMk/>
            <pc:sldMk cId="3230698733" sldId="279"/>
            <ac:grpSpMk id="9" creationId="{A0C4760B-DD85-4B75-98F0-22C24078F293}"/>
          </ac:grpSpMkLst>
        </pc:grpChg>
        <pc:grpChg chg="add del mod">
          <ac:chgData name="6I (05) Tang Justin Kit Hang" userId="30eb935d-f018-494b-b7ce-2daee0f96e1a" providerId="ADAL" clId="{79343231-E63F-4891-95EB-E8839014D522}" dt="2021-11-11T02:49:05.582" v="8279" actId="478"/>
          <ac:grpSpMkLst>
            <pc:docMk/>
            <pc:sldMk cId="3230698733" sldId="279"/>
            <ac:grpSpMk id="14" creationId="{CA040726-3C58-49FB-BFC9-9461229C9C81}"/>
          </ac:grpSpMkLst>
        </pc:grpChg>
        <pc:grpChg chg="del">
          <ac:chgData name="6I (05) Tang Justin Kit Hang" userId="30eb935d-f018-494b-b7ce-2daee0f96e1a" providerId="ADAL" clId="{79343231-E63F-4891-95EB-E8839014D522}" dt="2021-11-11T01:42:22.412" v="8086" actId="478"/>
          <ac:grpSpMkLst>
            <pc:docMk/>
            <pc:sldMk cId="3230698733" sldId="279"/>
            <ac:grpSpMk id="22" creationId="{00000000-0000-0000-0000-000000000000}"/>
          </ac:grpSpMkLst>
        </pc:grpChg>
        <pc:grpChg chg="topLvl">
          <ac:chgData name="6I (05) Tang Justin Kit Hang" userId="30eb935d-f018-494b-b7ce-2daee0f96e1a" providerId="ADAL" clId="{79343231-E63F-4891-95EB-E8839014D522}" dt="2021-11-11T01:42:22.412" v="8086" actId="478"/>
          <ac:grpSpMkLst>
            <pc:docMk/>
            <pc:sldMk cId="3230698733" sldId="279"/>
            <ac:grpSpMk id="23" creationId="{00000000-0000-0000-0000-000000000000}"/>
          </ac:grpSpMkLst>
        </pc:grpChg>
        <pc:picChg chg="add mod">
          <ac:chgData name="6I (05) Tang Justin Kit Hang" userId="30eb935d-f018-494b-b7ce-2daee0f96e1a" providerId="ADAL" clId="{79343231-E63F-4891-95EB-E8839014D522}" dt="2021-11-11T02:49:31.446" v="8293" actId="1076"/>
          <ac:picMkLst>
            <pc:docMk/>
            <pc:sldMk cId="3230698733" sldId="279"/>
            <ac:picMk id="13" creationId="{2F657DAB-C807-4A40-AEF4-E45BBFB8B99F}"/>
          </ac:picMkLst>
        </pc:picChg>
        <pc:picChg chg="mod">
          <ac:chgData name="6I (05) Tang Justin Kit Hang" userId="30eb935d-f018-494b-b7ce-2daee0f96e1a" providerId="ADAL" clId="{79343231-E63F-4891-95EB-E8839014D522}" dt="2021-11-10T02:08:13.134" v="7759"/>
          <ac:picMkLst>
            <pc:docMk/>
            <pc:sldMk cId="3230698733" sldId="279"/>
            <ac:picMk id="15" creationId="{523AF8BB-67EF-4E29-B493-5DDAA86CC17F}"/>
          </ac:picMkLst>
        </pc:picChg>
        <pc:picChg chg="del">
          <ac:chgData name="6I (05) Tang Justin Kit Hang" userId="30eb935d-f018-494b-b7ce-2daee0f96e1a" providerId="ADAL" clId="{79343231-E63F-4891-95EB-E8839014D522}" dt="2021-11-09T16:36:24.013" v="3909" actId="478"/>
          <ac:picMkLst>
            <pc:docMk/>
            <pc:sldMk cId="3230698733" sldId="279"/>
            <ac:picMk id="35" creationId="{BED30EBE-215E-470A-A311-5422F2354A9D}"/>
          </ac:picMkLst>
        </pc:picChg>
      </pc:sldChg>
      <pc:sldChg chg="modSp del mod ord modTransition setBg modAnim">
        <pc:chgData name="6I (05) Tang Justin Kit Hang" userId="30eb935d-f018-494b-b7ce-2daee0f96e1a" providerId="ADAL" clId="{79343231-E63F-4891-95EB-E8839014D522}" dt="2021-11-09T16:36:31.419" v="3913" actId="47"/>
        <pc:sldMkLst>
          <pc:docMk/>
          <pc:sldMk cId="1468011726" sldId="280"/>
        </pc:sldMkLst>
        <pc:spChg chg="mod">
          <ac:chgData name="6I (05) Tang Justin Kit Hang" userId="30eb935d-f018-494b-b7ce-2daee0f96e1a" providerId="ADAL" clId="{79343231-E63F-4891-95EB-E8839014D522}" dt="2021-11-09T15:35:11.378" v="3499" actId="20577"/>
          <ac:spMkLst>
            <pc:docMk/>
            <pc:sldMk cId="1468011726" sldId="280"/>
            <ac:spMk id="21" creationId="{9EC8C96F-5AB8-46CC-9996-C44213A71248}"/>
          </ac:spMkLst>
        </pc:spChg>
        <pc:spChg chg="mod">
          <ac:chgData name="6I (05) Tang Justin Kit Hang" userId="30eb935d-f018-494b-b7ce-2daee0f96e1a" providerId="ADAL" clId="{79343231-E63F-4891-95EB-E8839014D522}" dt="2021-11-09T15:35:33.531" v="3526" actId="20577"/>
          <ac:spMkLst>
            <pc:docMk/>
            <pc:sldMk cId="1468011726" sldId="280"/>
            <ac:spMk id="27" creationId="{6FCAE400-C5C2-42DC-B2B9-18047A349608}"/>
          </ac:spMkLst>
        </pc:spChg>
        <pc:spChg chg="mod">
          <ac:chgData name="6I (05) Tang Justin Kit Hang" userId="30eb935d-f018-494b-b7ce-2daee0f96e1a" providerId="ADAL" clId="{79343231-E63F-4891-95EB-E8839014D522}" dt="2021-11-09T15:35:23.994" v="3511" actId="20577"/>
          <ac:spMkLst>
            <pc:docMk/>
            <pc:sldMk cId="1468011726" sldId="280"/>
            <ac:spMk id="28" creationId="{BEAD4323-453F-49F3-B317-5F406CFF2524}"/>
          </ac:spMkLst>
        </pc:spChg>
      </pc:sldChg>
      <pc:sldChg chg="delSp modSp mod">
        <pc:chgData name="6I (05) Tang Justin Kit Hang" userId="30eb935d-f018-494b-b7ce-2daee0f96e1a" providerId="ADAL" clId="{79343231-E63F-4891-95EB-E8839014D522}" dt="2021-11-02T05:58:35.067" v="1119" actId="20577"/>
        <pc:sldMkLst>
          <pc:docMk/>
          <pc:sldMk cId="4019996824" sldId="280"/>
        </pc:sldMkLst>
        <pc:spChg chg="mod">
          <ac:chgData name="6I (05) Tang Justin Kit Hang" userId="30eb935d-f018-494b-b7ce-2daee0f96e1a" providerId="ADAL" clId="{79343231-E63F-4891-95EB-E8839014D522}" dt="2021-11-02T05:58:35.067" v="1119" actId="20577"/>
          <ac:spMkLst>
            <pc:docMk/>
            <pc:sldMk cId="4019996824" sldId="280"/>
            <ac:spMk id="26" creationId="{00000000-0000-0000-0000-000000000000}"/>
          </ac:spMkLst>
        </pc:spChg>
        <pc:grpChg chg="del">
          <ac:chgData name="6I (05) Tang Justin Kit Hang" userId="30eb935d-f018-494b-b7ce-2daee0f96e1a" providerId="ADAL" clId="{79343231-E63F-4891-95EB-E8839014D522}" dt="2021-11-02T05:05:40.801" v="468" actId="478"/>
          <ac:grpSpMkLst>
            <pc:docMk/>
            <pc:sldMk cId="4019996824" sldId="280"/>
            <ac:grpSpMk id="2" creationId="{00000000-0000-0000-0000-000000000000}"/>
          </ac:grpSpMkLst>
        </pc:grpChg>
      </pc:sldChg>
      <pc:sldChg chg="delSp del mod ord">
        <pc:chgData name="6I (05) Tang Justin Kit Hang" userId="30eb935d-f018-494b-b7ce-2daee0f96e1a" providerId="ADAL" clId="{79343231-E63F-4891-95EB-E8839014D522}" dt="2021-11-02T05:53:21.492" v="1053" actId="47"/>
        <pc:sldMkLst>
          <pc:docMk/>
          <pc:sldMk cId="1145220342" sldId="281"/>
        </pc:sldMkLst>
        <pc:grpChg chg="del">
          <ac:chgData name="6I (05) Tang Justin Kit Hang" userId="30eb935d-f018-494b-b7ce-2daee0f96e1a" providerId="ADAL" clId="{79343231-E63F-4891-95EB-E8839014D522}" dt="2021-11-02T05:05:20.658" v="458" actId="478"/>
          <ac:grpSpMkLst>
            <pc:docMk/>
            <pc:sldMk cId="1145220342" sldId="281"/>
            <ac:grpSpMk id="2" creationId="{00000000-0000-0000-0000-000000000000}"/>
          </ac:grpSpMkLst>
        </pc:grpChg>
      </pc:sldChg>
      <pc:sldChg chg="delSp modSp mod">
        <pc:chgData name="6I (05) Tang Justin Kit Hang" userId="30eb935d-f018-494b-b7ce-2daee0f96e1a" providerId="ADAL" clId="{79343231-E63F-4891-95EB-E8839014D522}" dt="2021-11-02T05:05:26.870" v="461" actId="1076"/>
        <pc:sldMkLst>
          <pc:docMk/>
          <pc:sldMk cId="182641137" sldId="282"/>
        </pc:sldMkLst>
        <pc:spChg chg="mod">
          <ac:chgData name="6I (05) Tang Justin Kit Hang" userId="30eb935d-f018-494b-b7ce-2daee0f96e1a" providerId="ADAL" clId="{79343231-E63F-4891-95EB-E8839014D522}" dt="2021-11-02T05:05:26.870" v="461" actId="1076"/>
          <ac:spMkLst>
            <pc:docMk/>
            <pc:sldMk cId="182641137" sldId="282"/>
            <ac:spMk id="4" creationId="{D356ECF2-81CA-4EAB-AF47-ACEE79FD5ABA}"/>
          </ac:spMkLst>
        </pc:spChg>
        <pc:grpChg chg="del">
          <ac:chgData name="6I (05) Tang Justin Kit Hang" userId="30eb935d-f018-494b-b7ce-2daee0f96e1a" providerId="ADAL" clId="{79343231-E63F-4891-95EB-E8839014D522}" dt="2021-11-02T05:05:25.368" v="460" actId="478"/>
          <ac:grpSpMkLst>
            <pc:docMk/>
            <pc:sldMk cId="182641137" sldId="282"/>
            <ac:grpSpMk id="2" creationId="{00000000-0000-0000-0000-000000000000}"/>
          </ac:grpSpMkLst>
        </pc:grpChg>
      </pc:sldChg>
      <pc:sldChg chg="delSp modSp del mod ord modTransition setBg modShow">
        <pc:chgData name="6I (05) Tang Justin Kit Hang" userId="30eb935d-f018-494b-b7ce-2daee0f96e1a" providerId="ADAL" clId="{79343231-E63F-4891-95EB-E8839014D522}" dt="2021-11-09T17:17:13.846" v="5129" actId="2696"/>
        <pc:sldMkLst>
          <pc:docMk/>
          <pc:sldMk cId="4228193239" sldId="282"/>
        </pc:sldMkLst>
        <pc:spChg chg="del mod">
          <ac:chgData name="6I (05) Tang Justin Kit Hang" userId="30eb935d-f018-494b-b7ce-2daee0f96e1a" providerId="ADAL" clId="{79343231-E63F-4891-95EB-E8839014D522}" dt="2021-11-09T14:42:55.407" v="2261" actId="478"/>
          <ac:spMkLst>
            <pc:docMk/>
            <pc:sldMk cId="4228193239" sldId="282"/>
            <ac:spMk id="4" creationId="{D356ECF2-81CA-4EAB-AF47-ACEE79FD5ABA}"/>
          </ac:spMkLst>
        </pc:spChg>
        <pc:spChg chg="mod">
          <ac:chgData name="6I (05) Tang Justin Kit Hang" userId="30eb935d-f018-494b-b7ce-2daee0f96e1a" providerId="ADAL" clId="{79343231-E63F-4891-95EB-E8839014D522}" dt="2021-11-09T14:44:58.755" v="2300" actId="1076"/>
          <ac:spMkLst>
            <pc:docMk/>
            <pc:sldMk cId="4228193239" sldId="282"/>
            <ac:spMk id="6" creationId="{A0FADF4D-331C-4592-8C29-D3176A6650E9}"/>
          </ac:spMkLst>
        </pc:spChg>
        <pc:spChg chg="mod">
          <ac:chgData name="6I (05) Tang Justin Kit Hang" userId="30eb935d-f018-494b-b7ce-2daee0f96e1a" providerId="ADAL" clId="{79343231-E63F-4891-95EB-E8839014D522}" dt="2021-11-09T14:43:08.889" v="2263" actId="207"/>
          <ac:spMkLst>
            <pc:docMk/>
            <pc:sldMk cId="4228193239" sldId="282"/>
            <ac:spMk id="7" creationId="{39102CAC-F2DE-4AB5-ADBD-6078A719E625}"/>
          </ac:spMkLst>
        </pc:spChg>
        <pc:spChg chg="mod">
          <ac:chgData name="6I (05) Tang Justin Kit Hang" userId="30eb935d-f018-494b-b7ce-2daee0f96e1a" providerId="ADAL" clId="{79343231-E63F-4891-95EB-E8839014D522}" dt="2021-11-09T14:43:11.624" v="2264" actId="207"/>
          <ac:spMkLst>
            <pc:docMk/>
            <pc:sldMk cId="4228193239" sldId="282"/>
            <ac:spMk id="9" creationId="{2D04FDE7-421C-48D7-8106-CE77508A0236}"/>
          </ac:spMkLst>
        </pc:spChg>
        <pc:spChg chg="mod">
          <ac:chgData name="6I (05) Tang Justin Kit Hang" userId="30eb935d-f018-494b-b7ce-2daee0f96e1a" providerId="ADAL" clId="{79343231-E63F-4891-95EB-E8839014D522}" dt="2021-11-09T14:43:19.560" v="2265" actId="207"/>
          <ac:spMkLst>
            <pc:docMk/>
            <pc:sldMk cId="4228193239" sldId="282"/>
            <ac:spMk id="11" creationId="{4B8E9502-9E3B-4D9B-BD5B-74BB954DAF8A}"/>
          </ac:spMkLst>
        </pc:spChg>
        <pc:spChg chg="mod">
          <ac:chgData name="6I (05) Tang Justin Kit Hang" userId="30eb935d-f018-494b-b7ce-2daee0f96e1a" providerId="ADAL" clId="{79343231-E63F-4891-95EB-E8839014D522}" dt="2021-11-09T15:02:12.023" v="2491" actId="403"/>
          <ac:spMkLst>
            <pc:docMk/>
            <pc:sldMk cId="4228193239" sldId="282"/>
            <ac:spMk id="26" creationId="{00000000-0000-0000-0000-000000000000}"/>
          </ac:spMkLst>
        </pc:spChg>
        <pc:grpChg chg="mod">
          <ac:chgData name="6I (05) Tang Justin Kit Hang" userId="30eb935d-f018-494b-b7ce-2daee0f96e1a" providerId="ADAL" clId="{79343231-E63F-4891-95EB-E8839014D522}" dt="2021-11-09T14:45:02.238" v="2301" actId="1076"/>
          <ac:grpSpMkLst>
            <pc:docMk/>
            <pc:sldMk cId="4228193239" sldId="282"/>
            <ac:grpSpMk id="33" creationId="{97420438-28A9-4AA4-85C7-E4FD86F57851}"/>
          </ac:grpSpMkLst>
        </pc:grpChg>
        <pc:grpChg chg="mod">
          <ac:chgData name="6I (05) Tang Justin Kit Hang" userId="30eb935d-f018-494b-b7ce-2daee0f96e1a" providerId="ADAL" clId="{79343231-E63F-4891-95EB-E8839014D522}" dt="2021-11-09T14:45:03.470" v="2302" actId="1076"/>
          <ac:grpSpMkLst>
            <pc:docMk/>
            <pc:sldMk cId="4228193239" sldId="282"/>
            <ac:grpSpMk id="34" creationId="{658D36EE-7EAA-4BB4-9CB6-414C06445151}"/>
          </ac:grpSpMkLst>
        </pc:grpChg>
        <pc:picChg chg="mod">
          <ac:chgData name="6I (05) Tang Justin Kit Hang" userId="30eb935d-f018-494b-b7ce-2daee0f96e1a" providerId="ADAL" clId="{79343231-E63F-4891-95EB-E8839014D522}" dt="2021-11-09T14:44:57.087" v="2299" actId="1076"/>
          <ac:picMkLst>
            <pc:docMk/>
            <pc:sldMk cId="4228193239" sldId="282"/>
            <ac:picMk id="5" creationId="{E6F951A5-846D-4D1F-9398-33C3F59DF72E}"/>
          </ac:picMkLst>
        </pc:picChg>
        <pc:picChg chg="del">
          <ac:chgData name="6I (05) Tang Justin Kit Hang" userId="30eb935d-f018-494b-b7ce-2daee0f96e1a" providerId="ADAL" clId="{79343231-E63F-4891-95EB-E8839014D522}" dt="2021-11-09T14:43:02.217" v="2262" actId="478"/>
          <ac:picMkLst>
            <pc:docMk/>
            <pc:sldMk cId="4228193239" sldId="282"/>
            <ac:picMk id="10" creationId="{A42A240C-DB04-4FD8-8024-E163657CE2A5}"/>
          </ac:picMkLst>
        </pc:picChg>
        <pc:picChg chg="mod">
          <ac:chgData name="6I (05) Tang Justin Kit Hang" userId="30eb935d-f018-494b-b7ce-2daee0f96e1a" providerId="ADAL" clId="{79343231-E63F-4891-95EB-E8839014D522}" dt="2021-11-09T14:44:57.087" v="2299" actId="1076"/>
          <ac:picMkLst>
            <pc:docMk/>
            <pc:sldMk cId="4228193239" sldId="282"/>
            <ac:picMk id="15" creationId="{8301C76C-19CE-4D02-84B9-834E5381A7C0}"/>
          </ac:picMkLst>
        </pc:picChg>
        <pc:picChg chg="mod">
          <ac:chgData name="6I (05) Tang Justin Kit Hang" userId="30eb935d-f018-494b-b7ce-2daee0f96e1a" providerId="ADAL" clId="{79343231-E63F-4891-95EB-E8839014D522}" dt="2021-11-09T14:44:57.087" v="2299" actId="1076"/>
          <ac:picMkLst>
            <pc:docMk/>
            <pc:sldMk cId="4228193239" sldId="282"/>
            <ac:picMk id="19" creationId="{941E8DB0-3670-48B7-9902-30F5B772E7AE}"/>
          </ac:picMkLst>
        </pc:picChg>
      </pc:sldChg>
      <pc:sldChg chg="delSp mod">
        <pc:chgData name="6I (05) Tang Justin Kit Hang" userId="30eb935d-f018-494b-b7ce-2daee0f96e1a" providerId="ADAL" clId="{79343231-E63F-4891-95EB-E8839014D522}" dt="2021-11-02T05:05:28.105" v="462" actId="478"/>
        <pc:sldMkLst>
          <pc:docMk/>
          <pc:sldMk cId="1280737464" sldId="283"/>
        </pc:sldMkLst>
        <pc:grpChg chg="del">
          <ac:chgData name="6I (05) Tang Justin Kit Hang" userId="30eb935d-f018-494b-b7ce-2daee0f96e1a" providerId="ADAL" clId="{79343231-E63F-4891-95EB-E8839014D522}" dt="2021-11-02T05:05:28.105" v="462" actId="478"/>
          <ac:grpSpMkLst>
            <pc:docMk/>
            <pc:sldMk cId="1280737464" sldId="283"/>
            <ac:grpSpMk id="2" creationId="{00000000-0000-0000-0000-000000000000}"/>
          </ac:grpSpMkLst>
        </pc:grpChg>
      </pc:sldChg>
      <pc:sldChg chg="addSp delSp modSp mod modTransition setBg addAnim delAnim modAnim">
        <pc:chgData name="6I (05) Tang Justin Kit Hang" userId="30eb935d-f018-494b-b7ce-2daee0f96e1a" providerId="ADAL" clId="{79343231-E63F-4891-95EB-E8839014D522}" dt="2021-11-11T06:21:59.601" v="9067" actId="1076"/>
        <pc:sldMkLst>
          <pc:docMk/>
          <pc:sldMk cId="3162460023" sldId="283"/>
        </pc:sldMkLst>
        <pc:spChg chg="mod">
          <ac:chgData name="6I (05) Tang Justin Kit Hang" userId="30eb935d-f018-494b-b7ce-2daee0f96e1a" providerId="ADAL" clId="{79343231-E63F-4891-95EB-E8839014D522}" dt="2021-11-11T06:21:59.601" v="9067" actId="1076"/>
          <ac:spMkLst>
            <pc:docMk/>
            <pc:sldMk cId="3162460023" sldId="283"/>
            <ac:spMk id="2" creationId="{1C47C5C4-646D-4180-9302-D041B73C3463}"/>
          </ac:spMkLst>
        </pc:spChg>
        <pc:spChg chg="mod">
          <ac:chgData name="6I (05) Tang Justin Kit Hang" userId="30eb935d-f018-494b-b7ce-2daee0f96e1a" providerId="ADAL" clId="{79343231-E63F-4891-95EB-E8839014D522}" dt="2021-11-09T15:11:28.792" v="2739"/>
          <ac:spMkLst>
            <pc:docMk/>
            <pc:sldMk cId="3162460023" sldId="283"/>
            <ac:spMk id="20" creationId="{59E613DB-6961-4744-95CA-A82AA52D77D9}"/>
          </ac:spMkLst>
        </pc:spChg>
        <pc:spChg chg="del topLvl">
          <ac:chgData name="6I (05) Tang Justin Kit Hang" userId="30eb935d-f018-494b-b7ce-2daee0f96e1a" providerId="ADAL" clId="{79343231-E63F-4891-95EB-E8839014D522}" dt="2021-11-11T01:41:16.033" v="8071" actId="478"/>
          <ac:spMkLst>
            <pc:docMk/>
            <pc:sldMk cId="3162460023" sldId="283"/>
            <ac:spMk id="25" creationId="{00000000-0000-0000-0000-000000000000}"/>
          </ac:spMkLst>
        </pc:spChg>
        <pc:spChg chg="add mod">
          <ac:chgData name="6I (05) Tang Justin Kit Hang" userId="30eb935d-f018-494b-b7ce-2daee0f96e1a" providerId="ADAL" clId="{79343231-E63F-4891-95EB-E8839014D522}" dt="2021-11-09T15:11:45.478" v="2761" actId="1076"/>
          <ac:spMkLst>
            <pc:docMk/>
            <pc:sldMk cId="3162460023" sldId="283"/>
            <ac:spMk id="27" creationId="{A3F30E5B-F797-4443-8332-1E39D7BDEEDB}"/>
          </ac:spMkLst>
        </pc:spChg>
        <pc:spChg chg="del mod">
          <ac:chgData name="6I (05) Tang Justin Kit Hang" userId="30eb935d-f018-494b-b7ce-2daee0f96e1a" providerId="ADAL" clId="{79343231-E63F-4891-95EB-E8839014D522}" dt="2021-11-09T15:11:03.706" v="2729" actId="478"/>
          <ac:spMkLst>
            <pc:docMk/>
            <pc:sldMk cId="3162460023" sldId="283"/>
            <ac:spMk id="28" creationId="{4BE78CDC-12A0-4009-BC47-F8ED9673DD56}"/>
          </ac:spMkLst>
        </pc:spChg>
        <pc:spChg chg="add mod ord">
          <ac:chgData name="6I (05) Tang Justin Kit Hang" userId="30eb935d-f018-494b-b7ce-2daee0f96e1a" providerId="ADAL" clId="{79343231-E63F-4891-95EB-E8839014D522}" dt="2021-11-11T00:43:08.525" v="7816" actId="207"/>
          <ac:spMkLst>
            <pc:docMk/>
            <pc:sldMk cId="3162460023" sldId="283"/>
            <ac:spMk id="28" creationId="{B7B93174-7FD3-4421-846C-739AF3D13530}"/>
          </ac:spMkLst>
        </pc:spChg>
        <pc:spChg chg="add del mod">
          <ac:chgData name="6I (05) Tang Justin Kit Hang" userId="30eb935d-f018-494b-b7ce-2daee0f96e1a" providerId="ADAL" clId="{79343231-E63F-4891-95EB-E8839014D522}" dt="2021-11-09T15:13:34.846" v="2766" actId="22"/>
          <ac:spMkLst>
            <pc:docMk/>
            <pc:sldMk cId="3162460023" sldId="283"/>
            <ac:spMk id="29" creationId="{148BD4DB-394E-41F1-9853-D78B62CCA965}"/>
          </ac:spMkLst>
        </pc:spChg>
        <pc:spChg chg="del mod">
          <ac:chgData name="6I (05) Tang Justin Kit Hang" userId="30eb935d-f018-494b-b7ce-2daee0f96e1a" providerId="ADAL" clId="{79343231-E63F-4891-95EB-E8839014D522}" dt="2021-11-09T15:11:03.706" v="2729" actId="478"/>
          <ac:spMkLst>
            <pc:docMk/>
            <pc:sldMk cId="3162460023" sldId="283"/>
            <ac:spMk id="30" creationId="{99ABEC1B-2FE4-4AC8-916E-5528695C3D2C}"/>
          </ac:spMkLst>
        </pc:spChg>
        <pc:spChg chg="del mod">
          <ac:chgData name="6I (05) Tang Justin Kit Hang" userId="30eb935d-f018-494b-b7ce-2daee0f96e1a" providerId="ADAL" clId="{79343231-E63F-4891-95EB-E8839014D522}" dt="2021-11-09T15:11:03.706" v="2729" actId="478"/>
          <ac:spMkLst>
            <pc:docMk/>
            <pc:sldMk cId="3162460023" sldId="283"/>
            <ac:spMk id="32" creationId="{2F47BB7F-33C7-4927-A2DD-F6AE82845264}"/>
          </ac:spMkLst>
        </pc:spChg>
        <pc:spChg chg="mod">
          <ac:chgData name="6I (05) Tang Justin Kit Hang" userId="30eb935d-f018-494b-b7ce-2daee0f96e1a" providerId="ADAL" clId="{79343231-E63F-4891-95EB-E8839014D522}" dt="2021-11-09T15:13:37.818" v="2767"/>
          <ac:spMkLst>
            <pc:docMk/>
            <pc:sldMk cId="3162460023" sldId="283"/>
            <ac:spMk id="33" creationId="{6E954CFE-4386-497D-9A0B-75CBF7C5FF67}"/>
          </ac:spMkLst>
        </pc:spChg>
        <pc:spChg chg="mod">
          <ac:chgData name="6I (05) Tang Justin Kit Hang" userId="30eb935d-f018-494b-b7ce-2daee0f96e1a" providerId="ADAL" clId="{79343231-E63F-4891-95EB-E8839014D522}" dt="2021-11-09T15:13:37.818" v="2767"/>
          <ac:spMkLst>
            <pc:docMk/>
            <pc:sldMk cId="3162460023" sldId="283"/>
            <ac:spMk id="37" creationId="{1193D563-EE0E-4228-824F-CA0643A436AF}"/>
          </ac:spMkLst>
        </pc:spChg>
        <pc:spChg chg="mod">
          <ac:chgData name="6I (05) Tang Justin Kit Hang" userId="30eb935d-f018-494b-b7ce-2daee0f96e1a" providerId="ADAL" clId="{79343231-E63F-4891-95EB-E8839014D522}" dt="2021-11-09T15:13:37.818" v="2767"/>
          <ac:spMkLst>
            <pc:docMk/>
            <pc:sldMk cId="3162460023" sldId="283"/>
            <ac:spMk id="38" creationId="{DC6D8FF9-3A05-4F11-8962-CBD29A2745F6}"/>
          </ac:spMkLst>
        </pc:spChg>
        <pc:spChg chg="mod">
          <ac:chgData name="6I (05) Tang Justin Kit Hang" userId="30eb935d-f018-494b-b7ce-2daee0f96e1a" providerId="ADAL" clId="{79343231-E63F-4891-95EB-E8839014D522}" dt="2021-11-09T15:13:37.818" v="2767"/>
          <ac:spMkLst>
            <pc:docMk/>
            <pc:sldMk cId="3162460023" sldId="283"/>
            <ac:spMk id="39" creationId="{E164D7F5-FB43-4350-8314-1D7A4E1CAC8E}"/>
          </ac:spMkLst>
        </pc:spChg>
        <pc:spChg chg="add del mod">
          <ac:chgData name="6I (05) Tang Justin Kit Hang" userId="30eb935d-f018-494b-b7ce-2daee0f96e1a" providerId="ADAL" clId="{79343231-E63F-4891-95EB-E8839014D522}" dt="2021-11-11T02:47:47.948" v="8270" actId="478"/>
          <ac:spMkLst>
            <pc:docMk/>
            <pc:sldMk cId="3162460023" sldId="283"/>
            <ac:spMk id="41" creationId="{2664DAF2-2D86-4C1B-BDAC-0BBEE99433A5}"/>
          </ac:spMkLst>
        </pc:spChg>
        <pc:spChg chg="mod">
          <ac:chgData name="6I (05) Tang Justin Kit Hang" userId="30eb935d-f018-494b-b7ce-2daee0f96e1a" providerId="ADAL" clId="{79343231-E63F-4891-95EB-E8839014D522}" dt="2021-11-09T15:21:45.163" v="2913" actId="1076"/>
          <ac:spMkLst>
            <pc:docMk/>
            <pc:sldMk cId="3162460023" sldId="283"/>
            <ac:spMk id="45" creationId="{91638563-1C41-4261-828C-829CCCE9271D}"/>
          </ac:spMkLst>
        </pc:spChg>
        <pc:spChg chg="mod">
          <ac:chgData name="6I (05) Tang Justin Kit Hang" userId="30eb935d-f018-494b-b7ce-2daee0f96e1a" providerId="ADAL" clId="{79343231-E63F-4891-95EB-E8839014D522}" dt="2021-11-09T15:23:33.408" v="2957" actId="1076"/>
          <ac:spMkLst>
            <pc:docMk/>
            <pc:sldMk cId="3162460023" sldId="283"/>
            <ac:spMk id="46" creationId="{6D8934F0-A291-4512-8501-9C1E9A0B5446}"/>
          </ac:spMkLst>
        </pc:spChg>
        <pc:spChg chg="del mod">
          <ac:chgData name="6I (05) Tang Justin Kit Hang" userId="30eb935d-f018-494b-b7ce-2daee0f96e1a" providerId="ADAL" clId="{79343231-E63F-4891-95EB-E8839014D522}" dt="2021-11-09T15:16:06.329" v="2820" actId="478"/>
          <ac:spMkLst>
            <pc:docMk/>
            <pc:sldMk cId="3162460023" sldId="283"/>
            <ac:spMk id="47" creationId="{A1239A28-17E5-45E2-A5C5-FCAD303749B4}"/>
          </ac:spMkLst>
        </pc:spChg>
        <pc:spChg chg="add del mod">
          <ac:chgData name="6I (05) Tang Justin Kit Hang" userId="30eb935d-f018-494b-b7ce-2daee0f96e1a" providerId="ADAL" clId="{79343231-E63F-4891-95EB-E8839014D522}" dt="2021-11-09T15:15:04.273" v="2799" actId="478"/>
          <ac:spMkLst>
            <pc:docMk/>
            <pc:sldMk cId="3162460023" sldId="283"/>
            <ac:spMk id="50" creationId="{0F310F18-2D01-4BD5-98A6-4D386A8504B4}"/>
          </ac:spMkLst>
        </pc:spChg>
        <pc:spChg chg="add del mod">
          <ac:chgData name="6I (05) Tang Justin Kit Hang" userId="30eb935d-f018-494b-b7ce-2daee0f96e1a" providerId="ADAL" clId="{79343231-E63F-4891-95EB-E8839014D522}" dt="2021-11-09T15:16:58.678" v="2838" actId="478"/>
          <ac:spMkLst>
            <pc:docMk/>
            <pc:sldMk cId="3162460023" sldId="283"/>
            <ac:spMk id="53" creationId="{F6DCDD82-F160-484A-81F4-D8CD19902965}"/>
          </ac:spMkLst>
        </pc:spChg>
        <pc:spChg chg="add del mod">
          <ac:chgData name="6I (05) Tang Justin Kit Hang" userId="30eb935d-f018-494b-b7ce-2daee0f96e1a" providerId="ADAL" clId="{79343231-E63F-4891-95EB-E8839014D522}" dt="2021-11-09T15:16:59.809" v="2840" actId="478"/>
          <ac:spMkLst>
            <pc:docMk/>
            <pc:sldMk cId="3162460023" sldId="283"/>
            <ac:spMk id="54" creationId="{08E99D7B-F083-4506-BCD7-307307BA3270}"/>
          </ac:spMkLst>
        </pc:spChg>
        <pc:spChg chg="add del mod">
          <ac:chgData name="6I (05) Tang Justin Kit Hang" userId="30eb935d-f018-494b-b7ce-2daee0f96e1a" providerId="ADAL" clId="{79343231-E63F-4891-95EB-E8839014D522}" dt="2021-11-09T15:17:06.329" v="2849" actId="478"/>
          <ac:spMkLst>
            <pc:docMk/>
            <pc:sldMk cId="3162460023" sldId="283"/>
            <ac:spMk id="59" creationId="{A55955CB-19A2-431C-BF9D-51AFB35623B3}"/>
          </ac:spMkLst>
        </pc:spChg>
        <pc:spChg chg="add del mod">
          <ac:chgData name="6I (05) Tang Justin Kit Hang" userId="30eb935d-f018-494b-b7ce-2daee0f96e1a" providerId="ADAL" clId="{79343231-E63F-4891-95EB-E8839014D522}" dt="2021-11-09T15:17:07.580" v="2851" actId="478"/>
          <ac:spMkLst>
            <pc:docMk/>
            <pc:sldMk cId="3162460023" sldId="283"/>
            <ac:spMk id="60" creationId="{734C96A9-4A0A-4178-B8E4-9B2747A0DFA6}"/>
          </ac:spMkLst>
        </pc:spChg>
        <pc:spChg chg="add del mod">
          <ac:chgData name="6I (05) Tang Justin Kit Hang" userId="30eb935d-f018-494b-b7ce-2daee0f96e1a" providerId="ADAL" clId="{79343231-E63F-4891-95EB-E8839014D522}" dt="2021-11-09T15:17:12.842" v="2857" actId="478"/>
          <ac:spMkLst>
            <pc:docMk/>
            <pc:sldMk cId="3162460023" sldId="283"/>
            <ac:spMk id="63" creationId="{7B257B4A-8D27-4713-9D91-93D9957BF1C8}"/>
          </ac:spMkLst>
        </pc:spChg>
        <pc:spChg chg="add del mod">
          <ac:chgData name="6I (05) Tang Justin Kit Hang" userId="30eb935d-f018-494b-b7ce-2daee0f96e1a" providerId="ADAL" clId="{79343231-E63F-4891-95EB-E8839014D522}" dt="2021-11-09T15:17:13.834" v="2859" actId="478"/>
          <ac:spMkLst>
            <pc:docMk/>
            <pc:sldMk cId="3162460023" sldId="283"/>
            <ac:spMk id="64" creationId="{973130D6-B376-4D62-90A6-142F2E0F1713}"/>
          </ac:spMkLst>
        </pc:spChg>
        <pc:spChg chg="add mod">
          <ac:chgData name="6I (05) Tang Justin Kit Hang" userId="30eb935d-f018-494b-b7ce-2daee0f96e1a" providerId="ADAL" clId="{79343231-E63F-4891-95EB-E8839014D522}" dt="2021-11-09T15:21:32.670" v="2908" actId="1076"/>
          <ac:spMkLst>
            <pc:docMk/>
            <pc:sldMk cId="3162460023" sldId="283"/>
            <ac:spMk id="65" creationId="{D753E7F4-3C69-421C-862C-68212AEC98CE}"/>
          </ac:spMkLst>
        </pc:spChg>
        <pc:spChg chg="mod">
          <ac:chgData name="6I (05) Tang Justin Kit Hang" userId="30eb935d-f018-494b-b7ce-2daee0f96e1a" providerId="ADAL" clId="{79343231-E63F-4891-95EB-E8839014D522}" dt="2021-11-11T00:42:23.143" v="7803" actId="207"/>
          <ac:spMkLst>
            <pc:docMk/>
            <pc:sldMk cId="3162460023" sldId="283"/>
            <ac:spMk id="67" creationId="{C384DFE0-F653-4E4C-8A51-6DC0CBB4F069}"/>
          </ac:spMkLst>
        </pc:spChg>
        <pc:spChg chg="mod">
          <ac:chgData name="6I (05) Tang Justin Kit Hang" userId="30eb935d-f018-494b-b7ce-2daee0f96e1a" providerId="ADAL" clId="{79343231-E63F-4891-95EB-E8839014D522}" dt="2021-11-09T15:32:29.462" v="3433" actId="1076"/>
          <ac:spMkLst>
            <pc:docMk/>
            <pc:sldMk cId="3162460023" sldId="283"/>
            <ac:spMk id="68" creationId="{FA0BFAEA-A83D-43C5-8522-DA2126C2E64A}"/>
          </ac:spMkLst>
        </pc:spChg>
        <pc:spChg chg="mod">
          <ac:chgData name="6I (05) Tang Justin Kit Hang" userId="30eb935d-f018-494b-b7ce-2daee0f96e1a" providerId="ADAL" clId="{79343231-E63F-4891-95EB-E8839014D522}" dt="2021-11-09T15:23:24.084" v="2955" actId="2711"/>
          <ac:spMkLst>
            <pc:docMk/>
            <pc:sldMk cId="3162460023" sldId="283"/>
            <ac:spMk id="69" creationId="{E4BB73DF-BE5C-412F-BAA3-77CECE03ADE3}"/>
          </ac:spMkLst>
        </pc:spChg>
        <pc:grpChg chg="add mod">
          <ac:chgData name="6I (05) Tang Justin Kit Hang" userId="30eb935d-f018-494b-b7ce-2daee0f96e1a" providerId="ADAL" clId="{79343231-E63F-4891-95EB-E8839014D522}" dt="2021-11-09T15:11:28.792" v="2739"/>
          <ac:grpSpMkLst>
            <pc:docMk/>
            <pc:sldMk cId="3162460023" sldId="283"/>
            <ac:grpSpMk id="18" creationId="{BCB39140-1B59-4AD0-B071-8CCBE83C66AB}"/>
          </ac:grpSpMkLst>
        </pc:grpChg>
        <pc:grpChg chg="del">
          <ac:chgData name="6I (05) Tang Justin Kit Hang" userId="30eb935d-f018-494b-b7ce-2daee0f96e1a" providerId="ADAL" clId="{79343231-E63F-4891-95EB-E8839014D522}" dt="2021-11-11T01:41:16.033" v="8071" actId="478"/>
          <ac:grpSpMkLst>
            <pc:docMk/>
            <pc:sldMk cId="3162460023" sldId="283"/>
            <ac:grpSpMk id="22" creationId="{00000000-0000-0000-0000-000000000000}"/>
          </ac:grpSpMkLst>
        </pc:grpChg>
        <pc:grpChg chg="topLvl">
          <ac:chgData name="6I (05) Tang Justin Kit Hang" userId="30eb935d-f018-494b-b7ce-2daee0f96e1a" providerId="ADAL" clId="{79343231-E63F-4891-95EB-E8839014D522}" dt="2021-11-11T01:41:16.033" v="8071" actId="478"/>
          <ac:grpSpMkLst>
            <pc:docMk/>
            <pc:sldMk cId="3162460023" sldId="283"/>
            <ac:grpSpMk id="23" creationId="{00000000-0000-0000-0000-000000000000}"/>
          </ac:grpSpMkLst>
        </pc:grpChg>
        <pc:grpChg chg="add del mod">
          <ac:chgData name="6I (05) Tang Justin Kit Hang" userId="30eb935d-f018-494b-b7ce-2daee0f96e1a" providerId="ADAL" clId="{79343231-E63F-4891-95EB-E8839014D522}" dt="2021-11-09T15:13:42.554" v="2770"/>
          <ac:grpSpMkLst>
            <pc:docMk/>
            <pc:sldMk cId="3162460023" sldId="283"/>
            <ac:grpSpMk id="31" creationId="{52E942C1-6C5E-4E31-9597-1B891CC3E90A}"/>
          </ac:grpSpMkLst>
        </pc:grpChg>
        <pc:grpChg chg="add del mod">
          <ac:chgData name="6I (05) Tang Justin Kit Hang" userId="30eb935d-f018-494b-b7ce-2daee0f96e1a" providerId="ADAL" clId="{79343231-E63F-4891-95EB-E8839014D522}" dt="2021-11-09T15:21:52.108" v="2916" actId="14100"/>
          <ac:grpSpMkLst>
            <pc:docMk/>
            <pc:sldMk cId="3162460023" sldId="283"/>
            <ac:grpSpMk id="40" creationId="{0ACEE922-EA36-419C-82DA-D44C9374B24D}"/>
          </ac:grpSpMkLst>
        </pc:grpChg>
        <pc:grpChg chg="add mod">
          <ac:chgData name="6I (05) Tang Justin Kit Hang" userId="30eb935d-f018-494b-b7ce-2daee0f96e1a" providerId="ADAL" clId="{79343231-E63F-4891-95EB-E8839014D522}" dt="2021-11-09T15:21:55.810" v="2918" actId="1076"/>
          <ac:grpSpMkLst>
            <pc:docMk/>
            <pc:sldMk cId="3162460023" sldId="283"/>
            <ac:grpSpMk id="66" creationId="{E0E31116-DA2A-4F36-9A5F-5BDC7F76083D}"/>
          </ac:grpSpMkLst>
        </pc:grpChg>
        <pc:picChg chg="add mod">
          <ac:chgData name="6I (05) Tang Justin Kit Hang" userId="30eb935d-f018-494b-b7ce-2daee0f96e1a" providerId="ADAL" clId="{79343231-E63F-4891-95EB-E8839014D522}" dt="2021-11-09T15:32:11.882" v="3418" actId="14861"/>
          <ac:picMkLst>
            <pc:docMk/>
            <pc:sldMk cId="3162460023" sldId="283"/>
            <ac:picMk id="4" creationId="{03F237E4-49F8-4AC3-A91D-4B98F18C4C46}"/>
          </ac:picMkLst>
        </pc:picChg>
        <pc:picChg chg="mod modCrop">
          <ac:chgData name="6I (05) Tang Justin Kit Hang" userId="30eb935d-f018-494b-b7ce-2daee0f96e1a" providerId="ADAL" clId="{79343231-E63F-4891-95EB-E8839014D522}" dt="2021-11-09T15:18:38.458" v="2880" actId="1076"/>
          <ac:picMkLst>
            <pc:docMk/>
            <pc:sldMk cId="3162460023" sldId="283"/>
            <ac:picMk id="5" creationId="{532EA22D-2FE4-487B-8440-D6AD05C27BE5}"/>
          </ac:picMkLst>
        </pc:picChg>
        <pc:picChg chg="add mod">
          <ac:chgData name="6I (05) Tang Justin Kit Hang" userId="30eb935d-f018-494b-b7ce-2daee0f96e1a" providerId="ADAL" clId="{79343231-E63F-4891-95EB-E8839014D522}" dt="2021-11-09T15:32:11.882" v="3418" actId="14861"/>
          <ac:picMkLst>
            <pc:docMk/>
            <pc:sldMk cId="3162460023" sldId="283"/>
            <ac:picMk id="7" creationId="{A045B858-D06E-4FF2-9BF0-37918F049EDE}"/>
          </ac:picMkLst>
        </pc:picChg>
        <pc:picChg chg="add mod">
          <ac:chgData name="6I (05) Tang Justin Kit Hang" userId="30eb935d-f018-494b-b7ce-2daee0f96e1a" providerId="ADAL" clId="{79343231-E63F-4891-95EB-E8839014D522}" dt="2021-11-09T15:32:11.882" v="3418" actId="14861"/>
          <ac:picMkLst>
            <pc:docMk/>
            <pc:sldMk cId="3162460023" sldId="283"/>
            <ac:picMk id="9" creationId="{AB1B48CD-D32E-4D5A-974F-958DE25B2218}"/>
          </ac:picMkLst>
        </pc:picChg>
        <pc:picChg chg="del mod">
          <ac:chgData name="6I (05) Tang Justin Kit Hang" userId="30eb935d-f018-494b-b7ce-2daee0f96e1a" providerId="ADAL" clId="{79343231-E63F-4891-95EB-E8839014D522}" dt="2021-11-09T15:11:06.553" v="2735" actId="478"/>
          <ac:picMkLst>
            <pc:docMk/>
            <pc:sldMk cId="3162460023" sldId="283"/>
            <ac:picMk id="10" creationId="{3F2D6E44-55D0-4257-91F8-3C3468CAD1CB}"/>
          </ac:picMkLst>
        </pc:picChg>
        <pc:picChg chg="add mod">
          <ac:chgData name="6I (05) Tang Justin Kit Hang" userId="30eb935d-f018-494b-b7ce-2daee0f96e1a" providerId="ADAL" clId="{79343231-E63F-4891-95EB-E8839014D522}" dt="2021-11-09T15:32:11.882" v="3418" actId="14861"/>
          <ac:picMkLst>
            <pc:docMk/>
            <pc:sldMk cId="3162460023" sldId="283"/>
            <ac:picMk id="12" creationId="{ADDB943F-3DA8-4D08-BD1A-A332C648C2EF}"/>
          </ac:picMkLst>
        </pc:picChg>
        <pc:picChg chg="del mod">
          <ac:chgData name="6I (05) Tang Justin Kit Hang" userId="30eb935d-f018-494b-b7ce-2daee0f96e1a" providerId="ADAL" clId="{79343231-E63F-4891-95EB-E8839014D522}" dt="2021-11-09T15:11:06.025" v="2734" actId="478"/>
          <ac:picMkLst>
            <pc:docMk/>
            <pc:sldMk cId="3162460023" sldId="283"/>
            <ac:picMk id="13" creationId="{B8E2FD85-6FD2-48B0-870C-2ECE49D03854}"/>
          </ac:picMkLst>
        </pc:picChg>
        <pc:picChg chg="del mod">
          <ac:chgData name="6I (05) Tang Justin Kit Hang" userId="30eb935d-f018-494b-b7ce-2daee0f96e1a" providerId="ADAL" clId="{79343231-E63F-4891-95EB-E8839014D522}" dt="2021-11-09T15:11:05.466" v="2733" actId="478"/>
          <ac:picMkLst>
            <pc:docMk/>
            <pc:sldMk cId="3162460023" sldId="283"/>
            <ac:picMk id="15" creationId="{C69D9032-953B-4EF5-8D38-D33B11C08A50}"/>
          </ac:picMkLst>
        </pc:picChg>
        <pc:picChg chg="add del">
          <ac:chgData name="6I (05) Tang Justin Kit Hang" userId="30eb935d-f018-494b-b7ce-2daee0f96e1a" providerId="ADAL" clId="{79343231-E63F-4891-95EB-E8839014D522}" dt="2021-11-09T15:24:21.395" v="2959" actId="22"/>
          <ac:picMkLst>
            <pc:docMk/>
            <pc:sldMk cId="3162460023" sldId="283"/>
            <ac:picMk id="16" creationId="{190B9684-B353-4659-818A-8D818BA78427}"/>
          </ac:picMkLst>
        </pc:picChg>
        <pc:picChg chg="del mod">
          <ac:chgData name="6I (05) Tang Justin Kit Hang" userId="30eb935d-f018-494b-b7ce-2daee0f96e1a" providerId="ADAL" clId="{79343231-E63F-4891-95EB-E8839014D522}" dt="2021-11-09T15:11:05.141" v="2732" actId="478"/>
          <ac:picMkLst>
            <pc:docMk/>
            <pc:sldMk cId="3162460023" sldId="283"/>
            <ac:picMk id="17" creationId="{0CA4FFD6-6439-4F21-BC7F-06950932D60E}"/>
          </ac:picMkLst>
        </pc:picChg>
        <pc:picChg chg="del mod">
          <ac:chgData name="6I (05) Tang Justin Kit Hang" userId="30eb935d-f018-494b-b7ce-2daee0f96e1a" providerId="ADAL" clId="{79343231-E63F-4891-95EB-E8839014D522}" dt="2021-11-09T15:11:04.459" v="2731" actId="478"/>
          <ac:picMkLst>
            <pc:docMk/>
            <pc:sldMk cId="3162460023" sldId="283"/>
            <ac:picMk id="19" creationId="{EF428CBE-7E1B-45C2-8BBB-F204985F4C47}"/>
          </ac:picMkLst>
        </pc:picChg>
        <pc:picChg chg="del mod">
          <ac:chgData name="6I (05) Tang Justin Kit Hang" userId="30eb935d-f018-494b-b7ce-2daee0f96e1a" providerId="ADAL" clId="{79343231-E63F-4891-95EB-E8839014D522}" dt="2021-11-09T15:11:04.146" v="2730" actId="478"/>
          <ac:picMkLst>
            <pc:docMk/>
            <pc:sldMk cId="3162460023" sldId="283"/>
            <ac:picMk id="21" creationId="{1D730028-A8C3-4296-B3EC-E50FE5FC9F8F}"/>
          </ac:picMkLst>
        </pc:picChg>
        <pc:picChg chg="mod">
          <ac:chgData name="6I (05) Tang Justin Kit Hang" userId="30eb935d-f018-494b-b7ce-2daee0f96e1a" providerId="ADAL" clId="{79343231-E63F-4891-95EB-E8839014D522}" dt="2021-11-09T15:13:37.818" v="2767"/>
          <ac:picMkLst>
            <pc:docMk/>
            <pc:sldMk cId="3162460023" sldId="283"/>
            <ac:picMk id="34" creationId="{3D23473F-1068-4BB2-86AA-8240596BB6F3}"/>
          </ac:picMkLst>
        </pc:picChg>
        <pc:picChg chg="mod">
          <ac:chgData name="6I (05) Tang Justin Kit Hang" userId="30eb935d-f018-494b-b7ce-2daee0f96e1a" providerId="ADAL" clId="{79343231-E63F-4891-95EB-E8839014D522}" dt="2021-11-09T15:13:37.818" v="2767"/>
          <ac:picMkLst>
            <pc:docMk/>
            <pc:sldMk cId="3162460023" sldId="283"/>
            <ac:picMk id="35" creationId="{4E62500C-A424-4F1E-A0F6-609A698DF8A8}"/>
          </ac:picMkLst>
        </pc:picChg>
        <pc:picChg chg="mod">
          <ac:chgData name="6I (05) Tang Justin Kit Hang" userId="30eb935d-f018-494b-b7ce-2daee0f96e1a" providerId="ADAL" clId="{79343231-E63F-4891-95EB-E8839014D522}" dt="2021-11-09T15:13:37.818" v="2767"/>
          <ac:picMkLst>
            <pc:docMk/>
            <pc:sldMk cId="3162460023" sldId="283"/>
            <ac:picMk id="36" creationId="{8FF3B534-1DAC-4E2E-BA5D-A25905D1ECD9}"/>
          </ac:picMkLst>
        </pc:picChg>
        <pc:picChg chg="del mod">
          <ac:chgData name="6I (05) Tang Justin Kit Hang" userId="30eb935d-f018-494b-b7ce-2daee0f96e1a" providerId="ADAL" clId="{79343231-E63F-4891-95EB-E8839014D522}" dt="2021-11-09T15:17:04.313" v="2846" actId="478"/>
          <ac:picMkLst>
            <pc:docMk/>
            <pc:sldMk cId="3162460023" sldId="283"/>
            <ac:picMk id="42" creationId="{C7201D76-B8F7-47BD-93B2-DCEDA51F3201}"/>
          </ac:picMkLst>
        </pc:picChg>
        <pc:picChg chg="del mod">
          <ac:chgData name="6I (05) Tang Justin Kit Hang" userId="30eb935d-f018-494b-b7ce-2daee0f96e1a" providerId="ADAL" clId="{79343231-E63F-4891-95EB-E8839014D522}" dt="2021-11-09T15:17:17.322" v="2862" actId="478"/>
          <ac:picMkLst>
            <pc:docMk/>
            <pc:sldMk cId="3162460023" sldId="283"/>
            <ac:picMk id="43" creationId="{9EB92FAA-0F15-4EBE-98AC-482DCD27C0D9}"/>
          </ac:picMkLst>
        </pc:picChg>
        <pc:picChg chg="del mod">
          <ac:chgData name="6I (05) Tang Justin Kit Hang" userId="30eb935d-f018-494b-b7ce-2daee0f96e1a" providerId="ADAL" clId="{79343231-E63F-4891-95EB-E8839014D522}" dt="2021-11-09T15:17:15.786" v="2861" actId="478"/>
          <ac:picMkLst>
            <pc:docMk/>
            <pc:sldMk cId="3162460023" sldId="283"/>
            <ac:picMk id="44" creationId="{9BECD4D9-166E-44DA-BFBD-967224BE9E12}"/>
          </ac:picMkLst>
        </pc:picChg>
        <pc:picChg chg="add del mod">
          <ac:chgData name="6I (05) Tang Justin Kit Hang" userId="30eb935d-f018-494b-b7ce-2daee0f96e1a" providerId="ADAL" clId="{79343231-E63F-4891-95EB-E8839014D522}" dt="2021-11-09T15:17:06.937" v="2850" actId="478"/>
          <ac:picMkLst>
            <pc:docMk/>
            <pc:sldMk cId="3162460023" sldId="283"/>
            <ac:picMk id="48" creationId="{FEC6681D-F5D4-435B-A595-467DE6F2DDB4}"/>
          </ac:picMkLst>
        </pc:picChg>
        <pc:picChg chg="add del mod">
          <ac:chgData name="6I (05) Tang Justin Kit Hang" userId="30eb935d-f018-494b-b7ce-2daee0f96e1a" providerId="ADAL" clId="{79343231-E63F-4891-95EB-E8839014D522}" dt="2021-11-09T15:16:58.066" v="2837" actId="478"/>
          <ac:picMkLst>
            <pc:docMk/>
            <pc:sldMk cId="3162460023" sldId="283"/>
            <ac:picMk id="49" creationId="{2443B198-C569-4148-B756-25B16DAC9C40}"/>
          </ac:picMkLst>
        </pc:picChg>
        <pc:picChg chg="add del mod">
          <ac:chgData name="6I (05) Tang Justin Kit Hang" userId="30eb935d-f018-494b-b7ce-2daee0f96e1a" providerId="ADAL" clId="{79343231-E63F-4891-95EB-E8839014D522}" dt="2021-11-09T15:16:59.393" v="2839" actId="478"/>
          <ac:picMkLst>
            <pc:docMk/>
            <pc:sldMk cId="3162460023" sldId="283"/>
            <ac:picMk id="51" creationId="{FD30D8E9-B569-453B-B39E-3345CA671370}"/>
          </ac:picMkLst>
        </pc:picChg>
        <pc:picChg chg="add del mod">
          <ac:chgData name="6I (05) Tang Justin Kit Hang" userId="30eb935d-f018-494b-b7ce-2daee0f96e1a" providerId="ADAL" clId="{79343231-E63F-4891-95EB-E8839014D522}" dt="2021-11-09T15:17:13.177" v="2858" actId="478"/>
          <ac:picMkLst>
            <pc:docMk/>
            <pc:sldMk cId="3162460023" sldId="283"/>
            <ac:picMk id="52" creationId="{D99C57C0-3F54-4861-A104-4A681F8F5FC7}"/>
          </ac:picMkLst>
        </pc:picChg>
        <pc:picChg chg="add del mod">
          <ac:chgData name="6I (05) Tang Justin Kit Hang" userId="30eb935d-f018-494b-b7ce-2daee0f96e1a" providerId="ADAL" clId="{79343231-E63F-4891-95EB-E8839014D522}" dt="2021-11-09T15:17:02.193" v="2843" actId="478"/>
          <ac:picMkLst>
            <pc:docMk/>
            <pc:sldMk cId="3162460023" sldId="283"/>
            <ac:picMk id="55" creationId="{E6D632A0-AAF6-4CED-BF66-DA30C6630467}"/>
          </ac:picMkLst>
        </pc:picChg>
        <pc:picChg chg="add del mod">
          <ac:chgData name="6I (05) Tang Justin Kit Hang" userId="30eb935d-f018-494b-b7ce-2daee0f96e1a" providerId="ADAL" clId="{79343231-E63F-4891-95EB-E8839014D522}" dt="2021-11-09T15:17:05.794" v="2848" actId="478"/>
          <ac:picMkLst>
            <pc:docMk/>
            <pc:sldMk cId="3162460023" sldId="283"/>
            <ac:picMk id="56" creationId="{82474C3C-6A65-41E9-BAF1-ECDC07ED4970}"/>
          </ac:picMkLst>
        </pc:picChg>
        <pc:picChg chg="add del mod">
          <ac:chgData name="6I (05) Tang Justin Kit Hang" userId="30eb935d-f018-494b-b7ce-2daee0f96e1a" providerId="ADAL" clId="{79343231-E63F-4891-95EB-E8839014D522}" dt="2021-11-09T15:17:07.908" v="2852" actId="478"/>
          <ac:picMkLst>
            <pc:docMk/>
            <pc:sldMk cId="3162460023" sldId="283"/>
            <ac:picMk id="57" creationId="{04D760A1-81C4-4C6C-8932-BA6EBBF8CF51}"/>
          </ac:picMkLst>
        </pc:picChg>
        <pc:picChg chg="add del mod">
          <ac:chgData name="6I (05) Tang Justin Kit Hang" userId="30eb935d-f018-494b-b7ce-2daee0f96e1a" providerId="ADAL" clId="{79343231-E63F-4891-95EB-E8839014D522}" dt="2021-11-09T15:17:05.225" v="2847" actId="478"/>
          <ac:picMkLst>
            <pc:docMk/>
            <pc:sldMk cId="3162460023" sldId="283"/>
            <ac:picMk id="58" creationId="{1604A1D5-6833-4354-A1F0-23F9F6391839}"/>
          </ac:picMkLst>
        </pc:picChg>
        <pc:picChg chg="add del mod">
          <ac:chgData name="6I (05) Tang Justin Kit Hang" userId="30eb935d-f018-494b-b7ce-2daee0f96e1a" providerId="ADAL" clId="{79343231-E63F-4891-95EB-E8839014D522}" dt="2021-11-09T15:17:14.213" v="2860" actId="478"/>
          <ac:picMkLst>
            <pc:docMk/>
            <pc:sldMk cId="3162460023" sldId="283"/>
            <ac:picMk id="61" creationId="{CF615D39-A894-482E-AFE2-33D15F73CAE8}"/>
          </ac:picMkLst>
        </pc:picChg>
        <pc:picChg chg="add del mod">
          <ac:chgData name="6I (05) Tang Justin Kit Hang" userId="30eb935d-f018-494b-b7ce-2daee0f96e1a" providerId="ADAL" clId="{79343231-E63F-4891-95EB-E8839014D522}" dt="2021-11-09T15:17:12.393" v="2856" actId="478"/>
          <ac:picMkLst>
            <pc:docMk/>
            <pc:sldMk cId="3162460023" sldId="283"/>
            <ac:picMk id="62" creationId="{186C6866-E525-49C7-A699-30B14C27F951}"/>
          </ac:picMkLst>
        </pc:picChg>
      </pc:sldChg>
      <pc:sldChg chg="delSp modSp mod ord modNotesTx">
        <pc:chgData name="6I (05) Tang Justin Kit Hang" userId="30eb935d-f018-494b-b7ce-2daee0f96e1a" providerId="ADAL" clId="{79343231-E63F-4891-95EB-E8839014D522}" dt="2021-11-07T05:47:36.465" v="1605" actId="1076"/>
        <pc:sldMkLst>
          <pc:docMk/>
          <pc:sldMk cId="3806737364" sldId="284"/>
        </pc:sldMkLst>
        <pc:spChg chg="mod topLvl">
          <ac:chgData name="6I (05) Tang Justin Kit Hang" userId="30eb935d-f018-494b-b7ce-2daee0f96e1a" providerId="ADAL" clId="{79343231-E63F-4891-95EB-E8839014D522}" dt="2021-11-07T04:48:48.597" v="1445" actId="14100"/>
          <ac:spMkLst>
            <pc:docMk/>
            <pc:sldMk cId="3806737364" sldId="284"/>
            <ac:spMk id="5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07T04:47:31.104" v="1428" actId="478"/>
          <ac:spMkLst>
            <pc:docMk/>
            <pc:sldMk cId="3806737364" sldId="284"/>
            <ac:spMk id="6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7T05:46:23.347" v="1581" actId="478"/>
          <ac:spMkLst>
            <pc:docMk/>
            <pc:sldMk cId="3806737364" sldId="284"/>
            <ac:spMk id="8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7T05:47:33.717" v="1604" actId="1076"/>
          <ac:spMkLst>
            <pc:docMk/>
            <pc:sldMk cId="3806737364" sldId="284"/>
            <ac:spMk id="9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7T05:46:25.219" v="1582" actId="478"/>
          <ac:spMkLst>
            <pc:docMk/>
            <pc:sldMk cId="3806737364" sldId="284"/>
            <ac:spMk id="13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7T05:47:36.465" v="1605" actId="1076"/>
          <ac:spMkLst>
            <pc:docMk/>
            <pc:sldMk cId="3806737364" sldId="284"/>
            <ac:spMk id="14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7T05:46:26.546" v="1583" actId="478"/>
          <ac:spMkLst>
            <pc:docMk/>
            <pc:sldMk cId="3806737364" sldId="284"/>
            <ac:spMk id="18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7T05:47:16.127" v="1602" actId="2711"/>
          <ac:spMkLst>
            <pc:docMk/>
            <pc:sldMk cId="3806737364" sldId="284"/>
            <ac:spMk id="19" creationId="{00000000-0000-0000-0000-000000000000}"/>
          </ac:spMkLst>
        </pc:spChg>
        <pc:grpChg chg="del mod">
          <ac:chgData name="6I (05) Tang Justin Kit Hang" userId="30eb935d-f018-494b-b7ce-2daee0f96e1a" providerId="ADAL" clId="{79343231-E63F-4891-95EB-E8839014D522}" dt="2021-11-07T04:47:31.104" v="1428" actId="478"/>
          <ac:grpSpMkLst>
            <pc:docMk/>
            <pc:sldMk cId="3806737364" sldId="284"/>
            <ac:grpSpMk id="4" creationId="{00000000-0000-0000-0000-000000000000}"/>
          </ac:grpSpMkLst>
        </pc:grpChg>
        <pc:grpChg chg="mod">
          <ac:chgData name="6I (05) Tang Justin Kit Hang" userId="30eb935d-f018-494b-b7ce-2daee0f96e1a" providerId="ADAL" clId="{79343231-E63F-4891-95EB-E8839014D522}" dt="2021-11-07T05:47:21.851" v="1603" actId="1076"/>
          <ac:grpSpMkLst>
            <pc:docMk/>
            <pc:sldMk cId="3806737364" sldId="284"/>
            <ac:grpSpMk id="7" creationId="{00000000-0000-0000-0000-000000000000}"/>
          </ac:grpSpMkLst>
        </pc:grpChg>
        <pc:grpChg chg="mod">
          <ac:chgData name="6I (05) Tang Justin Kit Hang" userId="30eb935d-f018-494b-b7ce-2daee0f96e1a" providerId="ADAL" clId="{79343231-E63F-4891-95EB-E8839014D522}" dt="2021-11-07T05:47:21.851" v="1603" actId="1076"/>
          <ac:grpSpMkLst>
            <pc:docMk/>
            <pc:sldMk cId="3806737364" sldId="284"/>
            <ac:grpSpMk id="12" creationId="{00000000-0000-0000-0000-000000000000}"/>
          </ac:grpSpMkLst>
        </pc:grpChg>
        <pc:grpChg chg="mod">
          <ac:chgData name="6I (05) Tang Justin Kit Hang" userId="30eb935d-f018-494b-b7ce-2daee0f96e1a" providerId="ADAL" clId="{79343231-E63F-4891-95EB-E8839014D522}" dt="2021-11-07T05:47:21.851" v="1603" actId="1076"/>
          <ac:grpSpMkLst>
            <pc:docMk/>
            <pc:sldMk cId="3806737364" sldId="284"/>
            <ac:grpSpMk id="17" creationId="{00000000-0000-0000-0000-000000000000}"/>
          </ac:grpSpMkLst>
        </pc:grpChg>
      </pc:sldChg>
      <pc:sldChg chg="addSp delSp modSp mod ord modTransition setBg">
        <pc:chgData name="6I (05) Tang Justin Kit Hang" userId="30eb935d-f018-494b-b7ce-2daee0f96e1a" providerId="ADAL" clId="{79343231-E63F-4891-95EB-E8839014D522}" dt="2021-11-11T03:55:52.471" v="8370" actId="20577"/>
        <pc:sldMkLst>
          <pc:docMk/>
          <pc:sldMk cId="4054252369" sldId="284"/>
        </pc:sldMkLst>
        <pc:spChg chg="mod">
          <ac:chgData name="6I (05) Tang Justin Kit Hang" userId="30eb935d-f018-494b-b7ce-2daee0f96e1a" providerId="ADAL" clId="{79343231-E63F-4891-95EB-E8839014D522}" dt="2021-11-11T01:39:40.474" v="8059" actId="1076"/>
          <ac:spMkLst>
            <pc:docMk/>
            <pc:sldMk cId="4054252369" sldId="284"/>
            <ac:spMk id="4" creationId="{BC975EAF-136D-4500-8100-9C87201FED4F}"/>
          </ac:spMkLst>
        </pc:spChg>
        <pc:spChg chg="mod">
          <ac:chgData name="6I (05) Tang Justin Kit Hang" userId="30eb935d-f018-494b-b7ce-2daee0f96e1a" providerId="ADAL" clId="{79343231-E63F-4891-95EB-E8839014D522}" dt="2021-11-09T14:11:45.408" v="1681" actId="1076"/>
          <ac:spMkLst>
            <pc:docMk/>
            <pc:sldMk cId="4054252369" sldId="284"/>
            <ac:spMk id="5" creationId="{00000000-0000-0000-0000-000000000000}"/>
          </ac:spMkLst>
        </pc:spChg>
        <pc:spChg chg="topLvl">
          <ac:chgData name="6I (05) Tang Justin Kit Hang" userId="30eb935d-f018-494b-b7ce-2daee0f96e1a" providerId="ADAL" clId="{79343231-E63F-4891-95EB-E8839014D522}" dt="2021-11-09T14:10:47.346" v="1673" actId="478"/>
          <ac:spMkLst>
            <pc:docMk/>
            <pc:sldMk cId="4054252369" sldId="284"/>
            <ac:spMk id="9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09T14:10:47.346" v="1673" actId="478"/>
          <ac:spMkLst>
            <pc:docMk/>
            <pc:sldMk cId="4054252369" sldId="284"/>
            <ac:spMk id="11" creationId="{00000000-0000-0000-0000-000000000000}"/>
          </ac:spMkLst>
        </pc:spChg>
        <pc:spChg chg="mod topLvl">
          <ac:chgData name="6I (05) Tang Justin Kit Hang" userId="30eb935d-f018-494b-b7ce-2daee0f96e1a" providerId="ADAL" clId="{79343231-E63F-4891-95EB-E8839014D522}" dt="2021-11-09T14:10:48.777" v="1674" actId="478"/>
          <ac:spMkLst>
            <pc:docMk/>
            <pc:sldMk cId="4054252369" sldId="284"/>
            <ac:spMk id="14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09T14:10:48.777" v="1674" actId="478"/>
          <ac:spMkLst>
            <pc:docMk/>
            <pc:sldMk cId="4054252369" sldId="284"/>
            <ac:spMk id="16" creationId="{00000000-0000-0000-0000-000000000000}"/>
          </ac:spMkLst>
        </pc:spChg>
        <pc:spChg chg="mod topLvl">
          <ac:chgData name="6I (05) Tang Justin Kit Hang" userId="30eb935d-f018-494b-b7ce-2daee0f96e1a" providerId="ADAL" clId="{79343231-E63F-4891-95EB-E8839014D522}" dt="2021-11-11T03:55:52.471" v="8370" actId="20577"/>
          <ac:spMkLst>
            <pc:docMk/>
            <pc:sldMk cId="4054252369" sldId="284"/>
            <ac:spMk id="19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09T14:10:50.153" v="1675" actId="478"/>
          <ac:spMkLst>
            <pc:docMk/>
            <pc:sldMk cId="4054252369" sldId="284"/>
            <ac:spMk id="21" creationId="{00000000-0000-0000-0000-000000000000}"/>
          </ac:spMkLst>
        </pc:spChg>
        <pc:spChg chg="del mod topLvl">
          <ac:chgData name="6I (05) Tang Justin Kit Hang" userId="30eb935d-f018-494b-b7ce-2daee0f96e1a" providerId="ADAL" clId="{79343231-E63F-4891-95EB-E8839014D522}" dt="2021-11-11T00:48:06.624" v="7831" actId="478"/>
          <ac:spMkLst>
            <pc:docMk/>
            <pc:sldMk cId="4054252369" sldId="284"/>
            <ac:spMk id="25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11T01:46:08.259" v="8146" actId="1076"/>
          <ac:spMkLst>
            <pc:docMk/>
            <pc:sldMk cId="4054252369" sldId="284"/>
            <ac:spMk id="26" creationId="{00000000-0000-0000-0000-000000000000}"/>
          </ac:spMkLst>
        </pc:spChg>
        <pc:spChg chg="add mod">
          <ac:chgData name="6I (05) Tang Justin Kit Hang" userId="30eb935d-f018-494b-b7ce-2daee0f96e1a" providerId="ADAL" clId="{79343231-E63F-4891-95EB-E8839014D522}" dt="2021-11-09T14:10:50.920" v="1676"/>
          <ac:spMkLst>
            <pc:docMk/>
            <pc:sldMk cId="4054252369" sldId="284"/>
            <ac:spMk id="27" creationId="{D0CA228A-1628-4CD3-9AFA-93636B49BE7C}"/>
          </ac:spMkLst>
        </pc:spChg>
        <pc:spChg chg="add mod">
          <ac:chgData name="6I (05) Tang Justin Kit Hang" userId="30eb935d-f018-494b-b7ce-2daee0f96e1a" providerId="ADAL" clId="{79343231-E63F-4891-95EB-E8839014D522}" dt="2021-11-09T14:10:50.920" v="1676"/>
          <ac:spMkLst>
            <pc:docMk/>
            <pc:sldMk cId="4054252369" sldId="284"/>
            <ac:spMk id="28" creationId="{D815211C-D819-4541-A33A-E89814C90589}"/>
          </ac:spMkLst>
        </pc:spChg>
        <pc:spChg chg="add mod">
          <ac:chgData name="6I (05) Tang Justin Kit Hang" userId="30eb935d-f018-494b-b7ce-2daee0f96e1a" providerId="ADAL" clId="{79343231-E63F-4891-95EB-E8839014D522}" dt="2021-11-09T14:10:50.920" v="1676"/>
          <ac:spMkLst>
            <pc:docMk/>
            <pc:sldMk cId="4054252369" sldId="284"/>
            <ac:spMk id="29" creationId="{C4AF4442-0D32-4AB7-BE4E-6C970B388E82}"/>
          </ac:spMkLst>
        </pc:spChg>
        <pc:grpChg chg="del">
          <ac:chgData name="6I (05) Tang Justin Kit Hang" userId="30eb935d-f018-494b-b7ce-2daee0f96e1a" providerId="ADAL" clId="{79343231-E63F-4891-95EB-E8839014D522}" dt="2021-11-09T14:10:47.346" v="1673" actId="478"/>
          <ac:grpSpMkLst>
            <pc:docMk/>
            <pc:sldMk cId="4054252369" sldId="284"/>
            <ac:grpSpMk id="7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10:47.346" v="1673" actId="478"/>
          <ac:grpSpMkLst>
            <pc:docMk/>
            <pc:sldMk cId="4054252369" sldId="284"/>
            <ac:grpSpMk id="10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10:48.777" v="1674" actId="478"/>
          <ac:grpSpMkLst>
            <pc:docMk/>
            <pc:sldMk cId="4054252369" sldId="284"/>
            <ac:grpSpMk id="12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10:48.777" v="1674" actId="478"/>
          <ac:grpSpMkLst>
            <pc:docMk/>
            <pc:sldMk cId="4054252369" sldId="284"/>
            <ac:grpSpMk id="15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10:50.153" v="1675" actId="478"/>
          <ac:grpSpMkLst>
            <pc:docMk/>
            <pc:sldMk cId="4054252369" sldId="284"/>
            <ac:grpSpMk id="17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10:50.153" v="1675" actId="478"/>
          <ac:grpSpMkLst>
            <pc:docMk/>
            <pc:sldMk cId="4054252369" sldId="284"/>
            <ac:grpSpMk id="20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11T00:48:06.624" v="7831" actId="478"/>
          <ac:grpSpMkLst>
            <pc:docMk/>
            <pc:sldMk cId="4054252369" sldId="284"/>
            <ac:grpSpMk id="22" creationId="{00000000-0000-0000-0000-000000000000}"/>
          </ac:grpSpMkLst>
        </pc:grpChg>
        <pc:grpChg chg="del topLvl">
          <ac:chgData name="6I (05) Tang Justin Kit Hang" userId="30eb935d-f018-494b-b7ce-2daee0f96e1a" providerId="ADAL" clId="{79343231-E63F-4891-95EB-E8839014D522}" dt="2021-11-11T00:48:08.674" v="7832" actId="21"/>
          <ac:grpSpMkLst>
            <pc:docMk/>
            <pc:sldMk cId="4054252369" sldId="284"/>
            <ac:grpSpMk id="23" creationId="{00000000-0000-0000-0000-000000000000}"/>
          </ac:grpSpMkLst>
        </pc:grpChg>
      </pc:sldChg>
      <pc:sldChg chg="del modTransition setBg">
        <pc:chgData name="6I (05) Tang Justin Kit Hang" userId="30eb935d-f018-494b-b7ce-2daee0f96e1a" providerId="ADAL" clId="{79343231-E63F-4891-95EB-E8839014D522}" dt="2021-11-09T17:04:56.213" v="4716" actId="47"/>
        <pc:sldMkLst>
          <pc:docMk/>
          <pc:sldMk cId="3452248574" sldId="285"/>
        </pc:sldMkLst>
      </pc:sldChg>
      <pc:sldChg chg="del modTransition setBg">
        <pc:chgData name="6I (05) Tang Justin Kit Hang" userId="30eb935d-f018-494b-b7ce-2daee0f96e1a" providerId="ADAL" clId="{79343231-E63F-4891-95EB-E8839014D522}" dt="2021-11-09T14:23:42.859" v="2219"/>
        <pc:sldMkLst>
          <pc:docMk/>
          <pc:sldMk cId="2147095696" sldId="286"/>
        </pc:sldMkLst>
      </pc:sldChg>
      <pc:sldChg chg="del modTransition">
        <pc:chgData name="6I (05) Tang Justin Kit Hang" userId="30eb935d-f018-494b-b7ce-2daee0f96e1a" providerId="ADAL" clId="{79343231-E63F-4891-95EB-E8839014D522}" dt="2021-11-09T14:23:42.859" v="2219"/>
        <pc:sldMkLst>
          <pc:docMk/>
          <pc:sldMk cId="1035530229" sldId="287"/>
        </pc:sldMkLst>
      </pc:sldChg>
      <pc:sldChg chg="del modTransition setBg">
        <pc:chgData name="6I (05) Tang Justin Kit Hang" userId="30eb935d-f018-494b-b7ce-2daee0f96e1a" providerId="ADAL" clId="{79343231-E63F-4891-95EB-E8839014D522}" dt="2021-11-09T14:23:42.859" v="2219"/>
        <pc:sldMkLst>
          <pc:docMk/>
          <pc:sldMk cId="2282019973" sldId="288"/>
        </pc:sldMkLst>
      </pc:sldChg>
      <pc:sldChg chg="del modTransition">
        <pc:chgData name="6I (05) Tang Justin Kit Hang" userId="30eb935d-f018-494b-b7ce-2daee0f96e1a" providerId="ADAL" clId="{79343231-E63F-4891-95EB-E8839014D522}" dt="2021-11-09T14:23:42.859" v="2219"/>
        <pc:sldMkLst>
          <pc:docMk/>
          <pc:sldMk cId="3356760633" sldId="289"/>
        </pc:sldMkLst>
      </pc:sldChg>
      <pc:sldChg chg="del modTransition setBg">
        <pc:chgData name="6I (05) Tang Justin Kit Hang" userId="30eb935d-f018-494b-b7ce-2daee0f96e1a" providerId="ADAL" clId="{79343231-E63F-4891-95EB-E8839014D522}" dt="2021-11-09T14:23:42.859" v="2219"/>
        <pc:sldMkLst>
          <pc:docMk/>
          <pc:sldMk cId="79240248" sldId="290"/>
        </pc:sldMkLst>
      </pc:sldChg>
      <pc:sldChg chg="del modTransition">
        <pc:chgData name="6I (05) Tang Justin Kit Hang" userId="30eb935d-f018-494b-b7ce-2daee0f96e1a" providerId="ADAL" clId="{79343231-E63F-4891-95EB-E8839014D522}" dt="2021-11-09T14:23:42.859" v="2219"/>
        <pc:sldMkLst>
          <pc:docMk/>
          <pc:sldMk cId="1149156401" sldId="291"/>
        </pc:sldMkLst>
      </pc:sldChg>
      <pc:sldChg chg="del modTransition setBg">
        <pc:chgData name="6I (05) Tang Justin Kit Hang" userId="30eb935d-f018-494b-b7ce-2daee0f96e1a" providerId="ADAL" clId="{79343231-E63F-4891-95EB-E8839014D522}" dt="2021-11-09T14:23:42.859" v="2219"/>
        <pc:sldMkLst>
          <pc:docMk/>
          <pc:sldMk cId="1768209558" sldId="292"/>
        </pc:sldMkLst>
      </pc:sldChg>
      <pc:sldChg chg="modSp del mod modTransition">
        <pc:chgData name="6I (05) Tang Justin Kit Hang" userId="30eb935d-f018-494b-b7ce-2daee0f96e1a" providerId="ADAL" clId="{79343231-E63F-4891-95EB-E8839014D522}" dt="2021-11-09T14:14:46.147" v="1814" actId="47"/>
        <pc:sldMkLst>
          <pc:docMk/>
          <pc:sldMk cId="730023319" sldId="293"/>
        </pc:sldMkLst>
        <pc:spChg chg="mod">
          <ac:chgData name="6I (05) Tang Justin Kit Hang" userId="30eb935d-f018-494b-b7ce-2daee0f96e1a" providerId="ADAL" clId="{79343231-E63F-4891-95EB-E8839014D522}" dt="2021-11-06T15:48:41.974" v="1197" actId="403"/>
          <ac:spMkLst>
            <pc:docMk/>
            <pc:sldMk cId="730023319" sldId="293"/>
            <ac:spMk id="3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6T15:48:41.974" v="1197" actId="403"/>
          <ac:spMkLst>
            <pc:docMk/>
            <pc:sldMk cId="730023319" sldId="293"/>
            <ac:spMk id="4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4:14:20.707" v="1791" actId="1076"/>
          <ac:spMkLst>
            <pc:docMk/>
            <pc:sldMk cId="730023319" sldId="293"/>
            <ac:spMk id="12" creationId="{A2C94421-04AD-42C2-B85A-1A3D2872D476}"/>
          </ac:spMkLst>
        </pc:spChg>
        <pc:picChg chg="mod">
          <ac:chgData name="6I (05) Tang Justin Kit Hang" userId="30eb935d-f018-494b-b7ce-2daee0f96e1a" providerId="ADAL" clId="{79343231-E63F-4891-95EB-E8839014D522}" dt="2021-11-09T14:14:17.595" v="1790" actId="1076"/>
          <ac:picMkLst>
            <pc:docMk/>
            <pc:sldMk cId="730023319" sldId="293"/>
            <ac:picMk id="11" creationId="{680AB584-9A77-47A1-B786-62D3FCC97F42}"/>
          </ac:picMkLst>
        </pc:picChg>
      </pc:sldChg>
      <pc:sldChg chg="del modTransition">
        <pc:chgData name="6I (05) Tang Justin Kit Hang" userId="30eb935d-f018-494b-b7ce-2daee0f96e1a" providerId="ADAL" clId="{79343231-E63F-4891-95EB-E8839014D522}" dt="2021-11-09T14:23:42.859" v="2219"/>
        <pc:sldMkLst>
          <pc:docMk/>
          <pc:sldMk cId="3199046179" sldId="295"/>
        </pc:sldMkLst>
      </pc:sldChg>
      <pc:sldChg chg="delSp modSp del mod">
        <pc:chgData name="6I (05) Tang Justin Kit Hang" userId="30eb935d-f018-494b-b7ce-2daee0f96e1a" providerId="ADAL" clId="{79343231-E63F-4891-95EB-E8839014D522}" dt="2021-11-02T05:54:55.969" v="1091" actId="47"/>
        <pc:sldMkLst>
          <pc:docMk/>
          <pc:sldMk cId="3578183149" sldId="296"/>
        </pc:sldMkLst>
        <pc:spChg chg="mod">
          <ac:chgData name="6I (05) Tang Justin Kit Hang" userId="30eb935d-f018-494b-b7ce-2daee0f96e1a" providerId="ADAL" clId="{79343231-E63F-4891-95EB-E8839014D522}" dt="2021-11-02T05:54:17.367" v="1082" actId="20577"/>
          <ac:spMkLst>
            <pc:docMk/>
            <pc:sldMk cId="3578183149" sldId="296"/>
            <ac:spMk id="5" creationId="{00000000-0000-0000-0000-000000000000}"/>
          </ac:spMkLst>
        </pc:spChg>
        <pc:grpChg chg="del">
          <ac:chgData name="6I (05) Tang Justin Kit Hang" userId="30eb935d-f018-494b-b7ce-2daee0f96e1a" providerId="ADAL" clId="{79343231-E63F-4891-95EB-E8839014D522}" dt="2021-11-02T05:05:29.330" v="463" actId="478"/>
          <ac:grpSpMkLst>
            <pc:docMk/>
            <pc:sldMk cId="3578183149" sldId="296"/>
            <ac:grpSpMk id="2" creationId="{00000000-0000-0000-0000-000000000000}"/>
          </ac:grpSpMkLst>
        </pc:grpChg>
      </pc:sldChg>
      <pc:sldChg chg="addSp delSp modSp mod modTransition setBg modAnim">
        <pc:chgData name="6I (05) Tang Justin Kit Hang" userId="30eb935d-f018-494b-b7ce-2daee0f96e1a" providerId="ADAL" clId="{79343231-E63F-4891-95EB-E8839014D522}" dt="2021-11-11T07:44:12.743" v="9488" actId="20577"/>
        <pc:sldMkLst>
          <pc:docMk/>
          <pc:sldMk cId="3962614573" sldId="297"/>
        </pc:sldMkLst>
        <pc:spChg chg="mod">
          <ac:chgData name="6I (05) Tang Justin Kit Hang" userId="30eb935d-f018-494b-b7ce-2daee0f96e1a" providerId="ADAL" clId="{79343231-E63F-4891-95EB-E8839014D522}" dt="2021-11-11T01:43:13.583" v="8100" actId="1076"/>
          <ac:spMkLst>
            <pc:docMk/>
            <pc:sldMk cId="3962614573" sldId="297"/>
            <ac:spMk id="2" creationId="{70E26A0B-239E-49BD-95C4-19559611BD8E}"/>
          </ac:spMkLst>
        </pc:spChg>
        <pc:spChg chg="add mod">
          <ac:chgData name="6I (05) Tang Justin Kit Hang" userId="30eb935d-f018-494b-b7ce-2daee0f96e1a" providerId="ADAL" clId="{79343231-E63F-4891-95EB-E8839014D522}" dt="2021-11-11T06:20:07.708" v="9049" actId="1076"/>
          <ac:spMkLst>
            <pc:docMk/>
            <pc:sldMk cId="3962614573" sldId="297"/>
            <ac:spMk id="3" creationId="{21EAF179-490E-4521-9CF3-807CFE998954}"/>
          </ac:spMkLst>
        </pc:spChg>
        <pc:spChg chg="mod">
          <ac:chgData name="6I (05) Tang Justin Kit Hang" userId="30eb935d-f018-494b-b7ce-2daee0f96e1a" providerId="ADAL" clId="{79343231-E63F-4891-95EB-E8839014D522}" dt="2021-11-11T05:48:00.103" v="8618" actId="1076"/>
          <ac:spMkLst>
            <pc:docMk/>
            <pc:sldMk cId="3962614573" sldId="297"/>
            <ac:spMk id="9" creationId="{B8F336F3-924D-4994-829B-95AE4B2E7197}"/>
          </ac:spMkLst>
        </pc:spChg>
        <pc:spChg chg="mod">
          <ac:chgData name="6I (05) Tang Justin Kit Hang" userId="30eb935d-f018-494b-b7ce-2daee0f96e1a" providerId="ADAL" clId="{79343231-E63F-4891-95EB-E8839014D522}" dt="2021-11-11T05:48:47.993" v="8633" actId="113"/>
          <ac:spMkLst>
            <pc:docMk/>
            <pc:sldMk cId="3962614573" sldId="297"/>
            <ac:spMk id="16" creationId="{F3C3C878-DEBB-489A-AE54-20ACA575AEAA}"/>
          </ac:spMkLst>
        </pc:spChg>
        <pc:spChg chg="del">
          <ac:chgData name="6I (05) Tang Justin Kit Hang" userId="30eb935d-f018-494b-b7ce-2daee0f96e1a" providerId="ADAL" clId="{79343231-E63F-4891-95EB-E8839014D522}" dt="2021-11-09T17:19:34.055" v="5171" actId="478"/>
          <ac:spMkLst>
            <pc:docMk/>
            <pc:sldMk cId="3962614573" sldId="297"/>
            <ac:spMk id="17" creationId="{C3842B8E-C08A-4595-AA48-C915A8E7D7AA}"/>
          </ac:spMkLst>
        </pc:spChg>
        <pc:spChg chg="del mod">
          <ac:chgData name="6I (05) Tang Justin Kit Hang" userId="30eb935d-f018-494b-b7ce-2daee0f96e1a" providerId="ADAL" clId="{79343231-E63F-4891-95EB-E8839014D522}" dt="2021-11-11T03:52:51.515" v="8312" actId="478"/>
          <ac:spMkLst>
            <pc:docMk/>
            <pc:sldMk cId="3962614573" sldId="297"/>
            <ac:spMk id="18" creationId="{BE699994-90B1-4ABB-8203-47E60A395E74}"/>
          </ac:spMkLst>
        </pc:spChg>
        <pc:spChg chg="del topLvl">
          <ac:chgData name="6I (05) Tang Justin Kit Hang" userId="30eb935d-f018-494b-b7ce-2daee0f96e1a" providerId="ADAL" clId="{79343231-E63F-4891-95EB-E8839014D522}" dt="2021-11-11T01:43:11.422" v="8099" actId="478"/>
          <ac:spMkLst>
            <pc:docMk/>
            <pc:sldMk cId="3962614573" sldId="297"/>
            <ac:spMk id="25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11T07:44:12.743" v="9488" actId="20577"/>
          <ac:spMkLst>
            <pc:docMk/>
            <pc:sldMk cId="3962614573" sldId="297"/>
            <ac:spMk id="26" creationId="{00000000-0000-0000-0000-000000000000}"/>
          </ac:spMkLst>
        </pc:spChg>
        <pc:spChg chg="add del mod">
          <ac:chgData name="6I (05) Tang Justin Kit Hang" userId="30eb935d-f018-494b-b7ce-2daee0f96e1a" providerId="ADAL" clId="{79343231-E63F-4891-95EB-E8839014D522}" dt="2021-11-11T03:54:10.106" v="8347" actId="478"/>
          <ac:spMkLst>
            <pc:docMk/>
            <pc:sldMk cId="3962614573" sldId="297"/>
            <ac:spMk id="27" creationId="{B6694959-9949-4662-970C-77BF3708D179}"/>
          </ac:spMkLst>
        </pc:spChg>
        <pc:spChg chg="add del mod">
          <ac:chgData name="6I (05) Tang Justin Kit Hang" userId="30eb935d-f018-494b-b7ce-2daee0f96e1a" providerId="ADAL" clId="{79343231-E63F-4891-95EB-E8839014D522}" dt="2021-11-09T17:20:03.867" v="5180"/>
          <ac:spMkLst>
            <pc:docMk/>
            <pc:sldMk cId="3962614573" sldId="297"/>
            <ac:spMk id="28" creationId="{771520A1-4FF4-4469-A2A7-FDD0218DAFF3}"/>
          </ac:spMkLst>
        </pc:spChg>
        <pc:spChg chg="add mod">
          <ac:chgData name="6I (05) Tang Justin Kit Hang" userId="30eb935d-f018-494b-b7ce-2daee0f96e1a" providerId="ADAL" clId="{79343231-E63F-4891-95EB-E8839014D522}" dt="2021-11-11T06:20:07.708" v="9049" actId="1076"/>
          <ac:spMkLst>
            <pc:docMk/>
            <pc:sldMk cId="3962614573" sldId="297"/>
            <ac:spMk id="28" creationId="{F3FD2D0A-863E-4193-A1F8-4734C4BA9BB8}"/>
          </ac:spMkLst>
        </pc:spChg>
        <pc:spChg chg="add mod">
          <ac:chgData name="6I (05) Tang Justin Kit Hang" userId="30eb935d-f018-494b-b7ce-2daee0f96e1a" providerId="ADAL" clId="{79343231-E63F-4891-95EB-E8839014D522}" dt="2021-11-11T06:20:07.708" v="9049" actId="1076"/>
          <ac:spMkLst>
            <pc:docMk/>
            <pc:sldMk cId="3962614573" sldId="297"/>
            <ac:spMk id="29" creationId="{0446BD66-59E0-4FAC-8EEA-6613A4054004}"/>
          </ac:spMkLst>
        </pc:spChg>
        <pc:spChg chg="add del mod">
          <ac:chgData name="6I (05) Tang Justin Kit Hang" userId="30eb935d-f018-494b-b7ce-2daee0f96e1a" providerId="ADAL" clId="{79343231-E63F-4891-95EB-E8839014D522}" dt="2021-11-11T05:43:39.174" v="8532" actId="478"/>
          <ac:spMkLst>
            <pc:docMk/>
            <pc:sldMk cId="3962614573" sldId="297"/>
            <ac:spMk id="30" creationId="{1C76686F-6170-4DDB-9A38-0628E645457B}"/>
          </ac:spMkLst>
        </pc:spChg>
        <pc:spChg chg="mod topLvl">
          <ac:chgData name="6I (05) Tang Justin Kit Hang" userId="30eb935d-f018-494b-b7ce-2daee0f96e1a" providerId="ADAL" clId="{79343231-E63F-4891-95EB-E8839014D522}" dt="2021-11-11T05:46:01.404" v="8565" actId="1076"/>
          <ac:spMkLst>
            <pc:docMk/>
            <pc:sldMk cId="3962614573" sldId="297"/>
            <ac:spMk id="31" creationId="{136D150D-4287-4919-949C-6AA86C0AFF56}"/>
          </ac:spMkLst>
        </pc:spChg>
        <pc:spChg chg="del topLvl">
          <ac:chgData name="6I (05) Tang Justin Kit Hang" userId="30eb935d-f018-494b-b7ce-2daee0f96e1a" providerId="ADAL" clId="{79343231-E63F-4891-95EB-E8839014D522}" dt="2021-11-09T17:14:33.543" v="5115" actId="478"/>
          <ac:spMkLst>
            <pc:docMk/>
            <pc:sldMk cId="3962614573" sldId="297"/>
            <ac:spMk id="32" creationId="{D0A30C04-7D14-448D-8E66-F35CE5E9ADA2}"/>
          </ac:spMkLst>
        </pc:spChg>
        <pc:spChg chg="add mod">
          <ac:chgData name="6I (05) Tang Justin Kit Hang" userId="30eb935d-f018-494b-b7ce-2daee0f96e1a" providerId="ADAL" clId="{79343231-E63F-4891-95EB-E8839014D522}" dt="2021-11-11T06:20:07.708" v="9049" actId="1076"/>
          <ac:spMkLst>
            <pc:docMk/>
            <pc:sldMk cId="3962614573" sldId="297"/>
            <ac:spMk id="32" creationId="{D83C0BE0-9DCD-42DC-9567-8ED1F50C07B2}"/>
          </ac:spMkLst>
        </pc:spChg>
        <pc:spChg chg="add del mod">
          <ac:chgData name="6I (05) Tang Justin Kit Hang" userId="30eb935d-f018-494b-b7ce-2daee0f96e1a" providerId="ADAL" clId="{79343231-E63F-4891-95EB-E8839014D522}" dt="2021-11-11T05:48:25.725" v="8625" actId="478"/>
          <ac:spMkLst>
            <pc:docMk/>
            <pc:sldMk cId="3962614573" sldId="297"/>
            <ac:spMk id="33" creationId="{FD057BD4-D065-4BED-981F-DF87DFBE25FA}"/>
          </ac:spMkLst>
        </pc:spChg>
        <pc:spChg chg="mod">
          <ac:chgData name="6I (05) Tang Justin Kit Hang" userId="30eb935d-f018-494b-b7ce-2daee0f96e1a" providerId="ADAL" clId="{79343231-E63F-4891-95EB-E8839014D522}" dt="2021-11-11T06:20:50.725" v="9058"/>
          <ac:spMkLst>
            <pc:docMk/>
            <pc:sldMk cId="3962614573" sldId="297"/>
            <ac:spMk id="35" creationId="{DB81435F-7AFE-4A34-9A5C-AB288BBB10E6}"/>
          </ac:spMkLst>
        </pc:spChg>
        <pc:grpChg chg="add del mod">
          <ac:chgData name="6I (05) Tang Justin Kit Hang" userId="30eb935d-f018-494b-b7ce-2daee0f96e1a" providerId="ADAL" clId="{79343231-E63F-4891-95EB-E8839014D522}" dt="2021-11-11T06:20:22.033" v="9051"/>
          <ac:grpSpMkLst>
            <pc:docMk/>
            <pc:sldMk cId="3962614573" sldId="297"/>
            <ac:grpSpMk id="4" creationId="{FEA7A1C3-1AAA-4926-845D-3CDEC82BBC3C}"/>
          </ac:grpSpMkLst>
        </pc:grpChg>
        <pc:grpChg chg="del">
          <ac:chgData name="6I (05) Tang Justin Kit Hang" userId="30eb935d-f018-494b-b7ce-2daee0f96e1a" providerId="ADAL" clId="{79343231-E63F-4891-95EB-E8839014D522}" dt="2021-11-11T01:43:11.422" v="8099" actId="478"/>
          <ac:grpSpMkLst>
            <pc:docMk/>
            <pc:sldMk cId="3962614573" sldId="297"/>
            <ac:grpSpMk id="22" creationId="{00000000-0000-0000-0000-000000000000}"/>
          </ac:grpSpMkLst>
        </pc:grpChg>
        <pc:grpChg chg="topLvl">
          <ac:chgData name="6I (05) Tang Justin Kit Hang" userId="30eb935d-f018-494b-b7ce-2daee0f96e1a" providerId="ADAL" clId="{79343231-E63F-4891-95EB-E8839014D522}" dt="2021-11-11T01:43:11.422" v="8099" actId="478"/>
          <ac:grpSpMkLst>
            <pc:docMk/>
            <pc:sldMk cId="3962614573" sldId="297"/>
            <ac:grpSpMk id="23" creationId="{00000000-0000-0000-0000-000000000000}"/>
          </ac:grpSpMkLst>
        </pc:grpChg>
        <pc:grpChg chg="del mod">
          <ac:chgData name="6I (05) Tang Justin Kit Hang" userId="30eb935d-f018-494b-b7ce-2daee0f96e1a" providerId="ADAL" clId="{79343231-E63F-4891-95EB-E8839014D522}" dt="2021-11-09T17:14:33.543" v="5115" actId="478"/>
          <ac:grpSpMkLst>
            <pc:docMk/>
            <pc:sldMk cId="3962614573" sldId="297"/>
            <ac:grpSpMk id="30" creationId="{4B7C5722-D0A7-4209-A50D-A3F8A1FB1BCE}"/>
          </ac:grpSpMkLst>
        </pc:grpChg>
        <pc:grpChg chg="add mod">
          <ac:chgData name="6I (05) Tang Justin Kit Hang" userId="30eb935d-f018-494b-b7ce-2daee0f96e1a" providerId="ADAL" clId="{79343231-E63F-4891-95EB-E8839014D522}" dt="2021-11-11T06:20:54.331" v="9059" actId="1076"/>
          <ac:grpSpMkLst>
            <pc:docMk/>
            <pc:sldMk cId="3962614573" sldId="297"/>
            <ac:grpSpMk id="34" creationId="{92163A44-36BA-465D-948F-0F3D217D9A0A}"/>
          </ac:grpSpMkLst>
        </pc:grpChg>
        <pc:picChg chg="del">
          <ac:chgData name="6I (05) Tang Justin Kit Hang" userId="30eb935d-f018-494b-b7ce-2daee0f96e1a" providerId="ADAL" clId="{79343231-E63F-4891-95EB-E8839014D522}" dt="2021-11-09T17:14:20.842" v="5109" actId="478"/>
          <ac:picMkLst>
            <pc:docMk/>
            <pc:sldMk cId="3962614573" sldId="297"/>
            <ac:picMk id="5" creationId="{1AB73EC3-75CB-46ED-B1F7-4E808BC8EC9E}"/>
          </ac:picMkLst>
        </pc:picChg>
        <pc:picChg chg="add mod">
          <ac:chgData name="6I (05) Tang Justin Kit Hang" userId="30eb935d-f018-494b-b7ce-2daee0f96e1a" providerId="ADAL" clId="{79343231-E63F-4891-95EB-E8839014D522}" dt="2021-11-11T06:20:33.079" v="9053"/>
          <ac:picMkLst>
            <pc:docMk/>
            <pc:sldMk cId="3962614573" sldId="297"/>
            <ac:picMk id="6" creationId="{760FBED8-54AB-4B7E-93FB-68C5D3133AD4}"/>
          </ac:picMkLst>
        </pc:picChg>
        <pc:picChg chg="mod modCrop">
          <ac:chgData name="6I (05) Tang Justin Kit Hang" userId="30eb935d-f018-494b-b7ce-2daee0f96e1a" providerId="ADAL" clId="{79343231-E63F-4891-95EB-E8839014D522}" dt="2021-11-11T05:44:42.571" v="8539" actId="732"/>
          <ac:picMkLst>
            <pc:docMk/>
            <pc:sldMk cId="3962614573" sldId="297"/>
            <ac:picMk id="8" creationId="{137DD76A-32AD-491B-837E-FFAA517938EA}"/>
          </ac:picMkLst>
        </pc:picChg>
        <pc:picChg chg="add mod">
          <ac:chgData name="6I (05) Tang Justin Kit Hang" userId="30eb935d-f018-494b-b7ce-2daee0f96e1a" providerId="ADAL" clId="{79343231-E63F-4891-95EB-E8839014D522}" dt="2021-11-11T06:20:39.399" v="9056"/>
          <ac:picMkLst>
            <pc:docMk/>
            <pc:sldMk cId="3962614573" sldId="297"/>
            <ac:picMk id="10" creationId="{E8DA2E84-33AB-4F74-8073-E8A3EE375813}"/>
          </ac:picMkLst>
        </pc:picChg>
        <pc:picChg chg="add mod">
          <ac:chgData name="6I (05) Tang Justin Kit Hang" userId="30eb935d-f018-494b-b7ce-2daee0f96e1a" providerId="ADAL" clId="{79343231-E63F-4891-95EB-E8839014D522}" dt="2021-11-11T06:20:37.457" v="9055"/>
          <ac:picMkLst>
            <pc:docMk/>
            <pc:sldMk cId="3962614573" sldId="297"/>
            <ac:picMk id="12" creationId="{C4956752-46E4-42F4-ABD2-EBA47C1A13B2}"/>
          </ac:picMkLst>
        </pc:picChg>
        <pc:picChg chg="add mod">
          <ac:chgData name="6I (05) Tang Justin Kit Hang" userId="30eb935d-f018-494b-b7ce-2daee0f96e1a" providerId="ADAL" clId="{79343231-E63F-4891-95EB-E8839014D522}" dt="2021-11-11T06:20:35.473" v="9054"/>
          <ac:picMkLst>
            <pc:docMk/>
            <pc:sldMk cId="3962614573" sldId="297"/>
            <ac:picMk id="14" creationId="{2BC3AD5E-9340-47BA-BF24-81AE196778BC}"/>
          </ac:picMkLst>
        </pc:picChg>
        <pc:picChg chg="add mod">
          <ac:chgData name="6I (05) Tang Justin Kit Hang" userId="30eb935d-f018-494b-b7ce-2daee0f96e1a" providerId="ADAL" clId="{79343231-E63F-4891-95EB-E8839014D522}" dt="2021-11-11T06:20:43.177" v="9057" actId="1076"/>
          <ac:picMkLst>
            <pc:docMk/>
            <pc:sldMk cId="3962614573" sldId="297"/>
            <ac:picMk id="19" creationId="{E863BCEF-001C-4D3E-BC77-6D9370DA2B9B}"/>
          </ac:picMkLst>
        </pc:picChg>
        <pc:picChg chg="add mod">
          <ac:chgData name="6I (05) Tang Justin Kit Hang" userId="30eb935d-f018-494b-b7ce-2daee0f96e1a" providerId="ADAL" clId="{79343231-E63F-4891-95EB-E8839014D522}" dt="2021-11-11T05:48:05.208" v="8620" actId="1076"/>
          <ac:picMkLst>
            <pc:docMk/>
            <pc:sldMk cId="3962614573" sldId="297"/>
            <ac:picMk id="20" creationId="{948BC1F5-2402-459F-B17A-3C161C922553}"/>
          </ac:picMkLst>
        </pc:picChg>
        <pc:picChg chg="add mod">
          <ac:chgData name="6I (05) Tang Justin Kit Hang" userId="30eb935d-f018-494b-b7ce-2daee0f96e1a" providerId="ADAL" clId="{79343231-E63F-4891-95EB-E8839014D522}" dt="2021-11-11T05:48:06.663" v="8621" actId="1076"/>
          <ac:picMkLst>
            <pc:docMk/>
            <pc:sldMk cId="3962614573" sldId="297"/>
            <ac:picMk id="21" creationId="{2C354E9F-29DB-4C28-80A7-0C21574433C9}"/>
          </ac:picMkLst>
        </pc:picChg>
      </pc:sldChg>
      <pc:sldChg chg="addSp delSp modSp mod">
        <pc:chgData name="6I (05) Tang Justin Kit Hang" userId="30eb935d-f018-494b-b7ce-2daee0f96e1a" providerId="ADAL" clId="{79343231-E63F-4891-95EB-E8839014D522}" dt="2021-11-07T03:40:34.654" v="1325" actId="1076"/>
        <pc:sldMkLst>
          <pc:docMk/>
          <pc:sldMk cId="3991350833" sldId="297"/>
        </pc:sldMkLst>
        <pc:spChg chg="del mod">
          <ac:chgData name="6I (05) Tang Justin Kit Hang" userId="30eb935d-f018-494b-b7ce-2daee0f96e1a" providerId="ADAL" clId="{79343231-E63F-4891-95EB-E8839014D522}" dt="2021-11-07T03:39:12.984" v="1230" actId="478"/>
          <ac:spMkLst>
            <pc:docMk/>
            <pc:sldMk cId="3991350833" sldId="297"/>
            <ac:spMk id="6" creationId="{C016A4AC-5EB3-4068-B352-F8BE4C28504F}"/>
          </ac:spMkLst>
        </pc:spChg>
        <pc:spChg chg="del mod">
          <ac:chgData name="6I (05) Tang Justin Kit Hang" userId="30eb935d-f018-494b-b7ce-2daee0f96e1a" providerId="ADAL" clId="{79343231-E63F-4891-95EB-E8839014D522}" dt="2021-11-07T03:37:50.331" v="1221" actId="478"/>
          <ac:spMkLst>
            <pc:docMk/>
            <pc:sldMk cId="3991350833" sldId="297"/>
            <ac:spMk id="11" creationId="{AE313053-0F86-4C37-AB54-8FFC8E19F316}"/>
          </ac:spMkLst>
        </pc:spChg>
        <pc:spChg chg="add mod">
          <ac:chgData name="6I (05) Tang Justin Kit Hang" userId="30eb935d-f018-494b-b7ce-2daee0f96e1a" providerId="ADAL" clId="{79343231-E63F-4891-95EB-E8839014D522}" dt="2021-11-07T03:40:30.965" v="1323" actId="1076"/>
          <ac:spMkLst>
            <pc:docMk/>
            <pc:sldMk cId="3991350833" sldId="297"/>
            <ac:spMk id="16" creationId="{F3C3C878-DEBB-489A-AE54-20ACA575AEAA}"/>
          </ac:spMkLst>
        </pc:spChg>
        <pc:spChg chg="add mod">
          <ac:chgData name="6I (05) Tang Justin Kit Hang" userId="30eb935d-f018-494b-b7ce-2daee0f96e1a" providerId="ADAL" clId="{79343231-E63F-4891-95EB-E8839014D522}" dt="2021-11-07T03:39:53.402" v="1292" actId="1076"/>
          <ac:spMkLst>
            <pc:docMk/>
            <pc:sldMk cId="3991350833" sldId="297"/>
            <ac:spMk id="17" creationId="{C3842B8E-C08A-4595-AA48-C915A8E7D7AA}"/>
          </ac:spMkLst>
        </pc:spChg>
        <pc:spChg chg="add mod">
          <ac:chgData name="6I (05) Tang Justin Kit Hang" userId="30eb935d-f018-494b-b7ce-2daee0f96e1a" providerId="ADAL" clId="{79343231-E63F-4891-95EB-E8839014D522}" dt="2021-11-07T03:40:34.654" v="1325" actId="1076"/>
          <ac:spMkLst>
            <pc:docMk/>
            <pc:sldMk cId="3991350833" sldId="297"/>
            <ac:spMk id="18" creationId="{BE699994-90B1-4ABB-8203-47E60A395E74}"/>
          </ac:spMkLst>
        </pc:spChg>
        <pc:spChg chg="add del">
          <ac:chgData name="6I (05) Tang Justin Kit Hang" userId="30eb935d-f018-494b-b7ce-2daee0f96e1a" providerId="ADAL" clId="{79343231-E63F-4891-95EB-E8839014D522}" dt="2021-11-02T05:57:28.855" v="1105" actId="22"/>
          <ac:spMkLst>
            <pc:docMk/>
            <pc:sldMk cId="3991350833" sldId="297"/>
            <ac:spMk id="19" creationId="{D202206E-6FD6-417E-A7A0-61A3246F892E}"/>
          </ac:spMkLst>
        </pc:spChg>
        <pc:spChg chg="mod">
          <ac:chgData name="6I (05) Tang Justin Kit Hang" userId="30eb935d-f018-494b-b7ce-2daee0f96e1a" providerId="ADAL" clId="{79343231-E63F-4891-95EB-E8839014D522}" dt="2021-11-07T03:37:31.646" v="1217" actId="1076"/>
          <ac:spMkLst>
            <pc:docMk/>
            <pc:sldMk cId="3991350833" sldId="297"/>
            <ac:spMk id="31" creationId="{136D150D-4287-4919-949C-6AA86C0AFF56}"/>
          </ac:spMkLst>
        </pc:spChg>
        <pc:spChg chg="mod">
          <ac:chgData name="6I (05) Tang Justin Kit Hang" userId="30eb935d-f018-494b-b7ce-2daee0f96e1a" providerId="ADAL" clId="{79343231-E63F-4891-95EB-E8839014D522}" dt="2021-11-07T03:40:18.994" v="1319" actId="404"/>
          <ac:spMkLst>
            <pc:docMk/>
            <pc:sldMk cId="3991350833" sldId="297"/>
            <ac:spMk id="32" creationId="{D0A30C04-7D14-448D-8E66-F35CE5E9ADA2}"/>
          </ac:spMkLst>
        </pc:spChg>
        <pc:grpChg chg="del">
          <ac:chgData name="6I (05) Tang Justin Kit Hang" userId="30eb935d-f018-494b-b7ce-2daee0f96e1a" providerId="ADAL" clId="{79343231-E63F-4891-95EB-E8839014D522}" dt="2021-11-02T05:05:32.274" v="465" actId="478"/>
          <ac:grpSpMkLst>
            <pc:docMk/>
            <pc:sldMk cId="3991350833" sldId="297"/>
            <ac:grpSpMk id="2" creationId="{00000000-0000-0000-0000-000000000000}"/>
          </ac:grpSpMkLst>
        </pc:grpChg>
        <pc:grpChg chg="mod">
          <ac:chgData name="6I (05) Tang Justin Kit Hang" userId="30eb935d-f018-494b-b7ce-2daee0f96e1a" providerId="ADAL" clId="{79343231-E63F-4891-95EB-E8839014D522}" dt="2021-11-07T03:40:32.632" v="1324" actId="1076"/>
          <ac:grpSpMkLst>
            <pc:docMk/>
            <pc:sldMk cId="3991350833" sldId="297"/>
            <ac:grpSpMk id="4" creationId="{FEA7A1C3-1AAA-4926-845D-3CDEC82BBC3C}"/>
          </ac:grpSpMkLst>
        </pc:grpChg>
        <pc:grpChg chg="mod">
          <ac:chgData name="6I (05) Tang Justin Kit Hang" userId="30eb935d-f018-494b-b7ce-2daee0f96e1a" providerId="ADAL" clId="{79343231-E63F-4891-95EB-E8839014D522}" dt="2021-11-07T03:40:24.566" v="1321" actId="1076"/>
          <ac:grpSpMkLst>
            <pc:docMk/>
            <pc:sldMk cId="3991350833" sldId="297"/>
            <ac:grpSpMk id="30" creationId="{4B7C5722-D0A7-4209-A50D-A3F8A1FB1BCE}"/>
          </ac:grpSpMkLst>
        </pc:grpChg>
        <pc:picChg chg="mod">
          <ac:chgData name="6I (05) Tang Justin Kit Hang" userId="30eb935d-f018-494b-b7ce-2daee0f96e1a" providerId="ADAL" clId="{79343231-E63F-4891-95EB-E8839014D522}" dt="2021-11-07T03:37:55.472" v="1222" actId="1076"/>
          <ac:picMkLst>
            <pc:docMk/>
            <pc:sldMk cId="3991350833" sldId="297"/>
            <ac:picMk id="5" creationId="{1AB73EC3-75CB-46ED-B1F7-4E808BC8EC9E}"/>
          </ac:picMkLst>
        </pc:picChg>
      </pc:sldChg>
      <pc:sldChg chg="delSp del mod">
        <pc:chgData name="6I (05) Tang Justin Kit Hang" userId="30eb935d-f018-494b-b7ce-2daee0f96e1a" providerId="ADAL" clId="{79343231-E63F-4891-95EB-E8839014D522}" dt="2021-11-02T05:37:10.529" v="774" actId="47"/>
        <pc:sldMkLst>
          <pc:docMk/>
          <pc:sldMk cId="2692542191" sldId="298"/>
        </pc:sldMkLst>
        <pc:grpChg chg="del">
          <ac:chgData name="6I (05) Tang Justin Kit Hang" userId="30eb935d-f018-494b-b7ce-2daee0f96e1a" providerId="ADAL" clId="{79343231-E63F-4891-95EB-E8839014D522}" dt="2021-11-02T05:05:19.050" v="457" actId="478"/>
          <ac:grpSpMkLst>
            <pc:docMk/>
            <pc:sldMk cId="2692542191" sldId="298"/>
            <ac:grpSpMk id="2" creationId="{00000000-0000-0000-0000-000000000000}"/>
          </ac:grpSpMkLst>
        </pc:grpChg>
      </pc:sldChg>
      <pc:sldChg chg="delSp modSp mod">
        <pc:chgData name="6I (05) Tang Justin Kit Hang" userId="30eb935d-f018-494b-b7ce-2daee0f96e1a" providerId="ADAL" clId="{79343231-E63F-4891-95EB-E8839014D522}" dt="2021-11-02T05:43:33.755" v="884" actId="403"/>
        <pc:sldMkLst>
          <pc:docMk/>
          <pc:sldMk cId="1065946647" sldId="299"/>
        </pc:sldMkLst>
        <pc:grpChg chg="del">
          <ac:chgData name="6I (05) Tang Justin Kit Hang" userId="30eb935d-f018-494b-b7ce-2daee0f96e1a" providerId="ADAL" clId="{79343231-E63F-4891-95EB-E8839014D522}" dt="2021-11-02T05:05:39.602" v="467" actId="478"/>
          <ac:grpSpMkLst>
            <pc:docMk/>
            <pc:sldMk cId="1065946647" sldId="299"/>
            <ac:grpSpMk id="2" creationId="{00000000-0000-0000-0000-000000000000}"/>
          </ac:grpSpMkLst>
        </pc:grpChg>
        <pc:graphicFrameChg chg="mod modGraphic">
          <ac:chgData name="6I (05) Tang Justin Kit Hang" userId="30eb935d-f018-494b-b7ce-2daee0f96e1a" providerId="ADAL" clId="{79343231-E63F-4891-95EB-E8839014D522}" dt="2021-11-02T05:43:33.755" v="884" actId="403"/>
          <ac:graphicFrameMkLst>
            <pc:docMk/>
            <pc:sldMk cId="1065946647" sldId="299"/>
            <ac:graphicFrameMk id="7" creationId="{7C2F1A55-C511-4498-A3CC-D2E74CF67B2F}"/>
          </ac:graphicFrameMkLst>
        </pc:graphicFrameChg>
      </pc:sldChg>
      <pc:sldChg chg="delSp modSp mod ord modTransition setBg">
        <pc:chgData name="6I (05) Tang Justin Kit Hang" userId="30eb935d-f018-494b-b7ce-2daee0f96e1a" providerId="ADAL" clId="{79343231-E63F-4891-95EB-E8839014D522}" dt="2021-11-11T02:03:42.056" v="8194" actId="2085"/>
        <pc:sldMkLst>
          <pc:docMk/>
          <pc:sldMk cId="3673028703" sldId="299"/>
        </pc:sldMkLst>
        <pc:spChg chg="mod">
          <ac:chgData name="6I (05) Tang Justin Kit Hang" userId="30eb935d-f018-494b-b7ce-2daee0f96e1a" providerId="ADAL" clId="{79343231-E63F-4891-95EB-E8839014D522}" dt="2021-11-11T01:25:47.494" v="8020" actId="1076"/>
          <ac:spMkLst>
            <pc:docMk/>
            <pc:sldMk cId="3673028703" sldId="299"/>
            <ac:spMk id="2" creationId="{02884A98-BDFF-47E4-97D4-AF9B6381B7E9}"/>
          </ac:spMkLst>
        </pc:spChg>
        <pc:spChg chg="mod">
          <ac:chgData name="6I (05) Tang Justin Kit Hang" userId="30eb935d-f018-494b-b7ce-2daee0f96e1a" providerId="ADAL" clId="{79343231-E63F-4891-95EB-E8839014D522}" dt="2021-11-09T16:35:16.284" v="3908" actId="14100"/>
          <ac:spMkLst>
            <pc:docMk/>
            <pc:sldMk cId="3673028703" sldId="299"/>
            <ac:spMk id="4" creationId="{634A633B-E8ED-454B-AE75-56F750ADA3C9}"/>
          </ac:spMkLst>
        </pc:spChg>
        <pc:spChg chg="del topLvl">
          <ac:chgData name="6I (05) Tang Justin Kit Hang" userId="30eb935d-f018-494b-b7ce-2daee0f96e1a" providerId="ADAL" clId="{79343231-E63F-4891-95EB-E8839014D522}" dt="2021-11-11T01:25:41.007" v="8018" actId="478"/>
          <ac:spMkLst>
            <pc:docMk/>
            <pc:sldMk cId="3673028703" sldId="299"/>
            <ac:spMk id="25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6:35:01.413" v="3897" actId="20577"/>
          <ac:spMkLst>
            <pc:docMk/>
            <pc:sldMk cId="3673028703" sldId="299"/>
            <ac:spMk id="26" creationId="{00000000-0000-0000-0000-000000000000}"/>
          </ac:spMkLst>
        </pc:spChg>
        <pc:grpChg chg="del">
          <ac:chgData name="6I (05) Tang Justin Kit Hang" userId="30eb935d-f018-494b-b7ce-2daee0f96e1a" providerId="ADAL" clId="{79343231-E63F-4891-95EB-E8839014D522}" dt="2021-11-11T01:25:41.007" v="8018" actId="478"/>
          <ac:grpSpMkLst>
            <pc:docMk/>
            <pc:sldMk cId="3673028703" sldId="299"/>
            <ac:grpSpMk id="22" creationId="{00000000-0000-0000-0000-000000000000}"/>
          </ac:grpSpMkLst>
        </pc:grpChg>
        <pc:grpChg chg="topLvl">
          <ac:chgData name="6I (05) Tang Justin Kit Hang" userId="30eb935d-f018-494b-b7ce-2daee0f96e1a" providerId="ADAL" clId="{79343231-E63F-4891-95EB-E8839014D522}" dt="2021-11-11T01:25:41.007" v="8018" actId="478"/>
          <ac:grpSpMkLst>
            <pc:docMk/>
            <pc:sldMk cId="3673028703" sldId="299"/>
            <ac:grpSpMk id="23" creationId="{00000000-0000-0000-0000-000000000000}"/>
          </ac:grpSpMkLst>
        </pc:grpChg>
        <pc:graphicFrameChg chg="mod">
          <ac:chgData name="6I (05) Tang Justin Kit Hang" userId="30eb935d-f018-494b-b7ce-2daee0f96e1a" providerId="ADAL" clId="{79343231-E63F-4891-95EB-E8839014D522}" dt="2021-11-11T02:03:42.056" v="8194" actId="2085"/>
          <ac:graphicFrameMkLst>
            <pc:docMk/>
            <pc:sldMk cId="3673028703" sldId="299"/>
            <ac:graphicFrameMk id="7" creationId="{7C2F1A55-C511-4498-A3CC-D2E74CF67B2F}"/>
          </ac:graphicFrameMkLst>
        </pc:graphicFrameChg>
      </pc:sldChg>
      <pc:sldChg chg="del modTransition setBg">
        <pc:chgData name="6I (05) Tang Justin Kit Hang" userId="30eb935d-f018-494b-b7ce-2daee0f96e1a" providerId="ADAL" clId="{79343231-E63F-4891-95EB-E8839014D522}" dt="2021-11-09T17:15:38.246" v="5127" actId="47"/>
        <pc:sldMkLst>
          <pc:docMk/>
          <pc:sldMk cId="1640592010" sldId="300"/>
        </pc:sldMkLst>
      </pc:sldChg>
      <pc:sldChg chg="delSp modSp mod">
        <pc:chgData name="6I (05) Tang Justin Kit Hang" userId="30eb935d-f018-494b-b7ce-2daee0f96e1a" providerId="ADAL" clId="{79343231-E63F-4891-95EB-E8839014D522}" dt="2021-11-02T05:55:56.899" v="1096" actId="20577"/>
        <pc:sldMkLst>
          <pc:docMk/>
          <pc:sldMk cId="2237679921" sldId="300"/>
        </pc:sldMkLst>
        <pc:spChg chg="mod">
          <ac:chgData name="6I (05) Tang Justin Kit Hang" userId="30eb935d-f018-494b-b7ce-2daee0f96e1a" providerId="ADAL" clId="{79343231-E63F-4891-95EB-E8839014D522}" dt="2021-11-02T05:55:56.899" v="1096" actId="20577"/>
          <ac:spMkLst>
            <pc:docMk/>
            <pc:sldMk cId="2237679921" sldId="300"/>
            <ac:spMk id="5" creationId="{00000000-0000-0000-0000-000000000000}"/>
          </ac:spMkLst>
        </pc:spChg>
        <pc:grpChg chg="del">
          <ac:chgData name="6I (05) Tang Justin Kit Hang" userId="30eb935d-f018-494b-b7ce-2daee0f96e1a" providerId="ADAL" clId="{79343231-E63F-4891-95EB-E8839014D522}" dt="2021-11-02T05:05:31.098" v="464" actId="478"/>
          <ac:grpSpMkLst>
            <pc:docMk/>
            <pc:sldMk cId="2237679921" sldId="300"/>
            <ac:grpSpMk id="2" creationId="{00000000-0000-0000-0000-000000000000}"/>
          </ac:grpSpMkLst>
        </pc:grpChg>
      </pc:sldChg>
      <pc:sldChg chg="addSp delSp modSp new mod setBg">
        <pc:chgData name="6I (05) Tang Justin Kit Hang" userId="30eb935d-f018-494b-b7ce-2daee0f96e1a" providerId="ADAL" clId="{79343231-E63F-4891-95EB-E8839014D522}" dt="2021-11-07T03:54:26.563" v="1395" actId="1076"/>
        <pc:sldMkLst>
          <pc:docMk/>
          <pc:sldMk cId="19407312" sldId="301"/>
        </pc:sldMkLst>
        <pc:spChg chg="del">
          <ac:chgData name="6I (05) Tang Justin Kit Hang" userId="30eb935d-f018-494b-b7ce-2daee0f96e1a" providerId="ADAL" clId="{79343231-E63F-4891-95EB-E8839014D522}" dt="2021-11-02T04:09:48.408" v="49" actId="478"/>
          <ac:spMkLst>
            <pc:docMk/>
            <pc:sldMk cId="19407312" sldId="301"/>
            <ac:spMk id="2" creationId="{0694D8DF-DD24-43EE-8AE4-17FD1AC2F24F}"/>
          </ac:spMkLst>
        </pc:spChg>
        <pc:spChg chg="del">
          <ac:chgData name="6I (05) Tang Justin Kit Hang" userId="30eb935d-f018-494b-b7ce-2daee0f96e1a" providerId="ADAL" clId="{79343231-E63F-4891-95EB-E8839014D522}" dt="2021-11-02T04:09:49.224" v="50" actId="478"/>
          <ac:spMkLst>
            <pc:docMk/>
            <pc:sldMk cId="19407312" sldId="301"/>
            <ac:spMk id="3" creationId="{B89027DD-F74C-425E-B1F4-2C4226117069}"/>
          </ac:spMkLst>
        </pc:spChg>
        <pc:spChg chg="mod">
          <ac:chgData name="6I (05) Tang Justin Kit Hang" userId="30eb935d-f018-494b-b7ce-2daee0f96e1a" providerId="ADAL" clId="{79343231-E63F-4891-95EB-E8839014D522}" dt="2021-11-02T04:09:43.842" v="47"/>
          <ac:spMkLst>
            <pc:docMk/>
            <pc:sldMk cId="19407312" sldId="301"/>
            <ac:spMk id="5" creationId="{757F0191-4FAD-48E2-BAD4-644310FC2C0E}"/>
          </ac:spMkLst>
        </pc:spChg>
        <pc:spChg chg="mod">
          <ac:chgData name="6I (05) Tang Justin Kit Hang" userId="30eb935d-f018-494b-b7ce-2daee0f96e1a" providerId="ADAL" clId="{79343231-E63F-4891-95EB-E8839014D522}" dt="2021-11-02T04:09:43.842" v="47"/>
          <ac:spMkLst>
            <pc:docMk/>
            <pc:sldMk cId="19407312" sldId="301"/>
            <ac:spMk id="6" creationId="{193C7104-7257-422C-B324-DCE0657796BA}"/>
          </ac:spMkLst>
        </pc:spChg>
        <pc:spChg chg="mod">
          <ac:chgData name="6I (05) Tang Justin Kit Hang" userId="30eb935d-f018-494b-b7ce-2daee0f96e1a" providerId="ADAL" clId="{79343231-E63F-4891-95EB-E8839014D522}" dt="2021-11-02T04:43:57.482" v="229" actId="404"/>
          <ac:spMkLst>
            <pc:docMk/>
            <pc:sldMk cId="19407312" sldId="301"/>
            <ac:spMk id="9" creationId="{44267524-FB57-450E-A07D-B9AE44182575}"/>
          </ac:spMkLst>
        </pc:spChg>
        <pc:spChg chg="mod">
          <ac:chgData name="6I (05) Tang Justin Kit Hang" userId="30eb935d-f018-494b-b7ce-2daee0f96e1a" providerId="ADAL" clId="{79343231-E63F-4891-95EB-E8839014D522}" dt="2021-11-07T03:54:23.643" v="1394" actId="1076"/>
          <ac:spMkLst>
            <pc:docMk/>
            <pc:sldMk cId="19407312" sldId="301"/>
            <ac:spMk id="10" creationId="{D316F1DD-9A61-466E-9516-117FC55D43C5}"/>
          </ac:spMkLst>
        </pc:spChg>
        <pc:spChg chg="add mod">
          <ac:chgData name="6I (05) Tang Justin Kit Hang" userId="30eb935d-f018-494b-b7ce-2daee0f96e1a" providerId="ADAL" clId="{79343231-E63F-4891-95EB-E8839014D522}" dt="2021-11-07T03:54:26.563" v="1395" actId="1076"/>
          <ac:spMkLst>
            <pc:docMk/>
            <pc:sldMk cId="19407312" sldId="301"/>
            <ac:spMk id="12" creationId="{73D0A4CC-00E8-4A02-8C8B-7E5C44171553}"/>
          </ac:spMkLst>
        </pc:spChg>
        <pc:spChg chg="mod">
          <ac:chgData name="6I (05) Tang Justin Kit Hang" userId="30eb935d-f018-494b-b7ce-2daee0f96e1a" providerId="ADAL" clId="{79343231-E63F-4891-95EB-E8839014D522}" dt="2021-11-02T04:48:15.661" v="279"/>
          <ac:spMkLst>
            <pc:docMk/>
            <pc:sldMk cId="19407312" sldId="301"/>
            <ac:spMk id="15" creationId="{B50DC657-9290-43B3-877D-1C8EF88DE570}"/>
          </ac:spMkLst>
        </pc:spChg>
        <pc:grpChg chg="add del mod">
          <ac:chgData name="6I (05) Tang Justin Kit Hang" userId="30eb935d-f018-494b-b7ce-2daee0f96e1a" providerId="ADAL" clId="{79343231-E63F-4891-95EB-E8839014D522}" dt="2021-11-02T04:09:44.828" v="48"/>
          <ac:grpSpMkLst>
            <pc:docMk/>
            <pc:sldMk cId="19407312" sldId="301"/>
            <ac:grpSpMk id="4" creationId="{F3115CAF-27AB-4514-87C5-DCD14BFE72BC}"/>
          </ac:grpSpMkLst>
        </pc:grpChg>
        <pc:grpChg chg="add mod">
          <ac:chgData name="6I (05) Tang Justin Kit Hang" userId="30eb935d-f018-494b-b7ce-2daee0f96e1a" providerId="ADAL" clId="{79343231-E63F-4891-95EB-E8839014D522}" dt="2021-11-02T04:44:18.876" v="238" actId="164"/>
          <ac:grpSpMkLst>
            <pc:docMk/>
            <pc:sldMk cId="19407312" sldId="301"/>
            <ac:grpSpMk id="8" creationId="{43EC5481-9BE7-4DB4-B840-DBDB861B8B7C}"/>
          </ac:grpSpMkLst>
        </pc:grpChg>
        <pc:grpChg chg="add mod">
          <ac:chgData name="6I (05) Tang Justin Kit Hang" userId="30eb935d-f018-494b-b7ce-2daee0f96e1a" providerId="ADAL" clId="{79343231-E63F-4891-95EB-E8839014D522}" dt="2021-11-02T04:51:05.468" v="286" actId="1076"/>
          <ac:grpSpMkLst>
            <pc:docMk/>
            <pc:sldMk cId="19407312" sldId="301"/>
            <ac:grpSpMk id="13" creationId="{D83875E3-D506-4A48-91CA-D0580F3AFB74}"/>
          </ac:grpSpMkLst>
        </pc:grpChg>
        <pc:grpChg chg="add mod">
          <ac:chgData name="6I (05) Tang Justin Kit Hang" userId="30eb935d-f018-494b-b7ce-2daee0f96e1a" providerId="ADAL" clId="{79343231-E63F-4891-95EB-E8839014D522}" dt="2021-11-02T04:50:38.438" v="285" actId="1076"/>
          <ac:grpSpMkLst>
            <pc:docMk/>
            <pc:sldMk cId="19407312" sldId="301"/>
            <ac:grpSpMk id="14" creationId="{753E3196-59ED-4F4C-A5CA-EDA14B1CC2B7}"/>
          </ac:grpSpMkLst>
        </pc:grpChg>
        <pc:picChg chg="add del mod">
          <ac:chgData name="6I (05) Tang Justin Kit Hang" userId="30eb935d-f018-494b-b7ce-2daee0f96e1a" providerId="ADAL" clId="{79343231-E63F-4891-95EB-E8839014D522}" dt="2021-11-02T04:09:44.828" v="48"/>
          <ac:picMkLst>
            <pc:docMk/>
            <pc:sldMk cId="19407312" sldId="301"/>
            <ac:picMk id="7" creationId="{18DA1140-9308-44C8-AE98-4B69BFC0C891}"/>
          </ac:picMkLst>
        </pc:picChg>
        <pc:picChg chg="add mod">
          <ac:chgData name="6I (05) Tang Justin Kit Hang" userId="30eb935d-f018-494b-b7ce-2daee0f96e1a" providerId="ADAL" clId="{79343231-E63F-4891-95EB-E8839014D522}" dt="2021-11-02T04:47:39.103" v="275" actId="1076"/>
          <ac:picMkLst>
            <pc:docMk/>
            <pc:sldMk cId="19407312" sldId="301"/>
            <ac:picMk id="11" creationId="{C0F042C6-18D5-4457-90E5-CED0FE8AB0F8}"/>
          </ac:picMkLst>
        </pc:picChg>
      </pc:sldChg>
      <pc:sldChg chg="addSp delSp modSp mod modTransition setBg">
        <pc:chgData name="6I (05) Tang Justin Kit Hang" userId="30eb935d-f018-494b-b7ce-2daee0f96e1a" providerId="ADAL" clId="{79343231-E63F-4891-95EB-E8839014D522}" dt="2021-11-15T13:42:47.720" v="9492" actId="2711"/>
        <pc:sldMkLst>
          <pc:docMk/>
          <pc:sldMk cId="2904979795" sldId="301"/>
        </pc:sldMkLst>
        <pc:spChg chg="add del">
          <ac:chgData name="6I (05) Tang Justin Kit Hang" userId="30eb935d-f018-494b-b7ce-2daee0f96e1a" providerId="ADAL" clId="{79343231-E63F-4891-95EB-E8839014D522}" dt="2021-11-09T15:51:11.643" v="3530" actId="478"/>
          <ac:spMkLst>
            <pc:docMk/>
            <pc:sldMk cId="2904979795" sldId="301"/>
            <ac:spMk id="2" creationId="{839852B5-871A-4277-AF2E-A1E32949223C}"/>
          </ac:spMkLst>
        </pc:spChg>
        <pc:spChg chg="add del mod">
          <ac:chgData name="6I (05) Tang Justin Kit Hang" userId="30eb935d-f018-494b-b7ce-2daee0f96e1a" providerId="ADAL" clId="{79343231-E63F-4891-95EB-E8839014D522}" dt="2021-11-11T01:25:09.354" v="8013" actId="1076"/>
          <ac:spMkLst>
            <pc:docMk/>
            <pc:sldMk cId="2904979795" sldId="301"/>
            <ac:spMk id="2" creationId="{E84A381D-24C1-4367-A4F7-0102E4309186}"/>
          </ac:spMkLst>
        </pc:spChg>
        <pc:spChg chg="mod">
          <ac:chgData name="6I (05) Tang Justin Kit Hang" userId="30eb935d-f018-494b-b7ce-2daee0f96e1a" providerId="ADAL" clId="{79343231-E63F-4891-95EB-E8839014D522}" dt="2021-11-15T13:42:47.720" v="9492" actId="2711"/>
          <ac:spMkLst>
            <pc:docMk/>
            <pc:sldMk cId="2904979795" sldId="301"/>
            <ac:spMk id="9" creationId="{44267524-FB57-450E-A07D-B9AE44182575}"/>
          </ac:spMkLst>
        </pc:spChg>
        <pc:spChg chg="add mod">
          <ac:chgData name="6I (05) Tang Justin Kit Hang" userId="30eb935d-f018-494b-b7ce-2daee0f96e1a" providerId="ADAL" clId="{79343231-E63F-4891-95EB-E8839014D522}" dt="2021-11-09T17:46:34.994" v="5753" actId="1076"/>
          <ac:spMkLst>
            <pc:docMk/>
            <pc:sldMk cId="2904979795" sldId="301"/>
            <ac:spMk id="16" creationId="{35D61059-CBE9-42B4-A4B7-F4558C90F856}"/>
          </ac:spMkLst>
        </pc:spChg>
        <pc:picChg chg="mod">
          <ac:chgData name="6I (05) Tang Justin Kit Hang" userId="30eb935d-f018-494b-b7ce-2daee0f96e1a" providerId="ADAL" clId="{79343231-E63F-4891-95EB-E8839014D522}" dt="2021-11-11T01:28:10.457" v="8033" actId="1076"/>
          <ac:picMkLst>
            <pc:docMk/>
            <pc:sldMk cId="2904979795" sldId="301"/>
            <ac:picMk id="11" creationId="{C0F042C6-18D5-4457-90E5-CED0FE8AB0F8}"/>
          </ac:picMkLst>
        </pc:picChg>
      </pc:sldChg>
      <pc:sldChg chg="addSp delSp modSp new mod setBg">
        <pc:chgData name="6I (05) Tang Justin Kit Hang" userId="30eb935d-f018-494b-b7ce-2daee0f96e1a" providerId="ADAL" clId="{79343231-E63F-4891-95EB-E8839014D522}" dt="2021-11-07T03:38:58.023" v="1226" actId="478"/>
        <pc:sldMkLst>
          <pc:docMk/>
          <pc:sldMk cId="3615920099" sldId="302"/>
        </pc:sldMkLst>
        <pc:spChg chg="del">
          <ac:chgData name="6I (05) Tang Justin Kit Hang" userId="30eb935d-f018-494b-b7ce-2daee0f96e1a" providerId="ADAL" clId="{79343231-E63F-4891-95EB-E8839014D522}" dt="2021-11-02T05:20:39.598" v="505" actId="478"/>
          <ac:spMkLst>
            <pc:docMk/>
            <pc:sldMk cId="3615920099" sldId="302"/>
            <ac:spMk id="2" creationId="{308E9C58-6187-4E7A-B90B-388D595281BF}"/>
          </ac:spMkLst>
        </pc:spChg>
        <pc:spChg chg="del">
          <ac:chgData name="6I (05) Tang Justin Kit Hang" userId="30eb935d-f018-494b-b7ce-2daee0f96e1a" providerId="ADAL" clId="{79343231-E63F-4891-95EB-E8839014D522}" dt="2021-11-02T05:20:28.510" v="503" actId="478"/>
          <ac:spMkLst>
            <pc:docMk/>
            <pc:sldMk cId="3615920099" sldId="302"/>
            <ac:spMk id="3" creationId="{B4ECB65C-77FD-4602-B4AE-E447AE0DDFD2}"/>
          </ac:spMkLst>
        </pc:spChg>
        <pc:spChg chg="add mod">
          <ac:chgData name="6I (05) Tang Justin Kit Hang" userId="30eb935d-f018-494b-b7ce-2daee0f96e1a" providerId="ADAL" clId="{79343231-E63F-4891-95EB-E8839014D522}" dt="2021-11-02T05:32:41.059" v="719" actId="2711"/>
          <ac:spMkLst>
            <pc:docMk/>
            <pc:sldMk cId="3615920099" sldId="302"/>
            <ac:spMk id="6" creationId="{43931C93-1072-44AD-A317-00400A2796C2}"/>
          </ac:spMkLst>
        </pc:spChg>
        <pc:spChg chg="add mod">
          <ac:chgData name="6I (05) Tang Justin Kit Hang" userId="30eb935d-f018-494b-b7ce-2daee0f96e1a" providerId="ADAL" clId="{79343231-E63F-4891-95EB-E8839014D522}" dt="2021-11-02T05:21:38.423" v="551" actId="1076"/>
          <ac:spMkLst>
            <pc:docMk/>
            <pc:sldMk cId="3615920099" sldId="302"/>
            <ac:spMk id="7" creationId="{8BEE98B6-0287-43A5-BA37-C0D2DB796383}"/>
          </ac:spMkLst>
        </pc:spChg>
        <pc:spChg chg="mod">
          <ac:chgData name="6I (05) Tang Justin Kit Hang" userId="30eb935d-f018-494b-b7ce-2daee0f96e1a" providerId="ADAL" clId="{79343231-E63F-4891-95EB-E8839014D522}" dt="2021-11-02T05:21:19.500" v="549"/>
          <ac:spMkLst>
            <pc:docMk/>
            <pc:sldMk cId="3615920099" sldId="302"/>
            <ac:spMk id="10" creationId="{C86F6ABF-EF54-4F26-8A50-33F8C9430C36}"/>
          </ac:spMkLst>
        </pc:spChg>
        <pc:spChg chg="mod">
          <ac:chgData name="6I (05) Tang Justin Kit Hang" userId="30eb935d-f018-494b-b7ce-2daee0f96e1a" providerId="ADAL" clId="{79343231-E63F-4891-95EB-E8839014D522}" dt="2021-11-02T05:21:19.500" v="549"/>
          <ac:spMkLst>
            <pc:docMk/>
            <pc:sldMk cId="3615920099" sldId="302"/>
            <ac:spMk id="11" creationId="{4B2C6E0E-49DC-417C-AE75-082C983DE4CE}"/>
          </ac:spMkLst>
        </pc:spChg>
        <pc:spChg chg="add mod">
          <ac:chgData name="6I (05) Tang Justin Kit Hang" userId="30eb935d-f018-494b-b7ce-2daee0f96e1a" providerId="ADAL" clId="{79343231-E63F-4891-95EB-E8839014D522}" dt="2021-11-02T05:32:29.594" v="718" actId="20577"/>
          <ac:spMkLst>
            <pc:docMk/>
            <pc:sldMk cId="3615920099" sldId="302"/>
            <ac:spMk id="16" creationId="{8A180C55-9ECF-4228-AE9E-7701635AC407}"/>
          </ac:spMkLst>
        </pc:spChg>
        <pc:spChg chg="add del mod">
          <ac:chgData name="6I (05) Tang Justin Kit Hang" userId="30eb935d-f018-494b-b7ce-2daee0f96e1a" providerId="ADAL" clId="{79343231-E63F-4891-95EB-E8839014D522}" dt="2021-11-02T05:26:20.215" v="654" actId="478"/>
          <ac:spMkLst>
            <pc:docMk/>
            <pc:sldMk cId="3615920099" sldId="302"/>
            <ac:spMk id="17" creationId="{DE20B7F5-3AC1-4936-8BCB-C7C20A56394C}"/>
          </ac:spMkLst>
        </pc:spChg>
        <pc:spChg chg="add mod ord">
          <ac:chgData name="6I (05) Tang Justin Kit Hang" userId="30eb935d-f018-494b-b7ce-2daee0f96e1a" providerId="ADAL" clId="{79343231-E63F-4891-95EB-E8839014D522}" dt="2021-11-02T05:33:29.006" v="738" actId="1076"/>
          <ac:spMkLst>
            <pc:docMk/>
            <pc:sldMk cId="3615920099" sldId="302"/>
            <ac:spMk id="18" creationId="{F5F0AD0F-1CAF-485B-8936-925D3BF62D04}"/>
          </ac:spMkLst>
        </pc:spChg>
        <pc:spChg chg="add mod">
          <ac:chgData name="6I (05) Tang Justin Kit Hang" userId="30eb935d-f018-494b-b7ce-2daee0f96e1a" providerId="ADAL" clId="{79343231-E63F-4891-95EB-E8839014D522}" dt="2021-11-02T05:33:34.169" v="739" actId="1076"/>
          <ac:spMkLst>
            <pc:docMk/>
            <pc:sldMk cId="3615920099" sldId="302"/>
            <ac:spMk id="21" creationId="{752938F8-708E-46E5-9E73-F8C48D53B6CC}"/>
          </ac:spMkLst>
        </pc:spChg>
        <pc:spChg chg="add mod">
          <ac:chgData name="6I (05) Tang Justin Kit Hang" userId="30eb935d-f018-494b-b7ce-2daee0f96e1a" providerId="ADAL" clId="{79343231-E63F-4891-95EB-E8839014D522}" dt="2021-11-02T05:34:54.340" v="758" actId="164"/>
          <ac:spMkLst>
            <pc:docMk/>
            <pc:sldMk cId="3615920099" sldId="302"/>
            <ac:spMk id="22" creationId="{AE244BA0-5313-4AC8-9C98-C053A22AE92D}"/>
          </ac:spMkLst>
        </pc:spChg>
        <pc:spChg chg="add mod">
          <ac:chgData name="6I (05) Tang Justin Kit Hang" userId="30eb935d-f018-494b-b7ce-2daee0f96e1a" providerId="ADAL" clId="{79343231-E63F-4891-95EB-E8839014D522}" dt="2021-11-02T05:34:54.340" v="758" actId="164"/>
          <ac:spMkLst>
            <pc:docMk/>
            <pc:sldMk cId="3615920099" sldId="302"/>
            <ac:spMk id="23" creationId="{C7462487-9D2D-454D-9EA0-CB01A4E5FDD2}"/>
          </ac:spMkLst>
        </pc:spChg>
        <pc:spChg chg="add del mod">
          <ac:chgData name="6I (05) Tang Justin Kit Hang" userId="30eb935d-f018-494b-b7ce-2daee0f96e1a" providerId="ADAL" clId="{79343231-E63F-4891-95EB-E8839014D522}" dt="2021-11-02T05:34:25.232" v="745"/>
          <ac:spMkLst>
            <pc:docMk/>
            <pc:sldMk cId="3615920099" sldId="302"/>
            <ac:spMk id="24" creationId="{B0F35E44-65C4-4CA3-B530-BE2617C17B2F}"/>
          </ac:spMkLst>
        </pc:spChg>
        <pc:spChg chg="add del mod">
          <ac:chgData name="6I (05) Tang Justin Kit Hang" userId="30eb935d-f018-494b-b7ce-2daee0f96e1a" providerId="ADAL" clId="{79343231-E63F-4891-95EB-E8839014D522}" dt="2021-11-02T05:34:25.232" v="745"/>
          <ac:spMkLst>
            <pc:docMk/>
            <pc:sldMk cId="3615920099" sldId="302"/>
            <ac:spMk id="25" creationId="{628C31C5-C85C-479D-AC4F-8ECF20887530}"/>
          </ac:spMkLst>
        </pc:spChg>
        <pc:spChg chg="add del mod">
          <ac:chgData name="6I (05) Tang Justin Kit Hang" userId="30eb935d-f018-494b-b7ce-2daee0f96e1a" providerId="ADAL" clId="{79343231-E63F-4891-95EB-E8839014D522}" dt="2021-11-02T05:34:29.486" v="751"/>
          <ac:spMkLst>
            <pc:docMk/>
            <pc:sldMk cId="3615920099" sldId="302"/>
            <ac:spMk id="26" creationId="{873F63B1-B559-4522-BE79-435E05C2D8D4}"/>
          </ac:spMkLst>
        </pc:spChg>
        <pc:spChg chg="add del mod">
          <ac:chgData name="6I (05) Tang Justin Kit Hang" userId="30eb935d-f018-494b-b7ce-2daee0f96e1a" providerId="ADAL" clId="{79343231-E63F-4891-95EB-E8839014D522}" dt="2021-11-02T05:34:29.486" v="751"/>
          <ac:spMkLst>
            <pc:docMk/>
            <pc:sldMk cId="3615920099" sldId="302"/>
            <ac:spMk id="27" creationId="{62B8E395-4C5A-4E9A-A94D-C74E134434B4}"/>
          </ac:spMkLst>
        </pc:spChg>
        <pc:spChg chg="add del mod">
          <ac:chgData name="6I (05) Tang Justin Kit Hang" userId="30eb935d-f018-494b-b7ce-2daee0f96e1a" providerId="ADAL" clId="{79343231-E63F-4891-95EB-E8839014D522}" dt="2021-11-02T05:34:29.125" v="750"/>
          <ac:spMkLst>
            <pc:docMk/>
            <pc:sldMk cId="3615920099" sldId="302"/>
            <ac:spMk id="28" creationId="{5D6106DD-1E21-4255-A710-98C59138DBAA}"/>
          </ac:spMkLst>
        </pc:spChg>
        <pc:spChg chg="add del mod">
          <ac:chgData name="6I (05) Tang Justin Kit Hang" userId="30eb935d-f018-494b-b7ce-2daee0f96e1a" providerId="ADAL" clId="{79343231-E63F-4891-95EB-E8839014D522}" dt="2021-11-02T05:34:29.125" v="750"/>
          <ac:spMkLst>
            <pc:docMk/>
            <pc:sldMk cId="3615920099" sldId="302"/>
            <ac:spMk id="29" creationId="{E23EFE85-0D76-43FD-94D8-02889338487B}"/>
          </ac:spMkLst>
        </pc:spChg>
        <pc:spChg chg="add mod">
          <ac:chgData name="6I (05) Tang Justin Kit Hang" userId="30eb935d-f018-494b-b7ce-2daee0f96e1a" providerId="ADAL" clId="{79343231-E63F-4891-95EB-E8839014D522}" dt="2021-11-02T05:34:57.258" v="759" actId="164"/>
          <ac:spMkLst>
            <pc:docMk/>
            <pc:sldMk cId="3615920099" sldId="302"/>
            <ac:spMk id="30" creationId="{12EAEBF9-BD30-4426-BA80-6E4C2053DB2E}"/>
          </ac:spMkLst>
        </pc:spChg>
        <pc:spChg chg="add mod">
          <ac:chgData name="6I (05) Tang Justin Kit Hang" userId="30eb935d-f018-494b-b7ce-2daee0f96e1a" providerId="ADAL" clId="{79343231-E63F-4891-95EB-E8839014D522}" dt="2021-11-02T05:34:57.258" v="759" actId="164"/>
          <ac:spMkLst>
            <pc:docMk/>
            <pc:sldMk cId="3615920099" sldId="302"/>
            <ac:spMk id="31" creationId="{89968C60-E3E6-483A-9832-D587F5FEE98B}"/>
          </ac:spMkLst>
        </pc:spChg>
        <pc:spChg chg="add mod">
          <ac:chgData name="6I (05) Tang Justin Kit Hang" userId="30eb935d-f018-494b-b7ce-2daee0f96e1a" providerId="ADAL" clId="{79343231-E63F-4891-95EB-E8839014D522}" dt="2021-11-07T03:38:57.018" v="1225" actId="1076"/>
          <ac:spMkLst>
            <pc:docMk/>
            <pc:sldMk cId="3615920099" sldId="302"/>
            <ac:spMk id="35" creationId="{D3E97AE9-1045-40D5-98B1-ACB45B3C4CBC}"/>
          </ac:spMkLst>
        </pc:spChg>
        <pc:spChg chg="add del mod">
          <ac:chgData name="6I (05) Tang Justin Kit Hang" userId="30eb935d-f018-494b-b7ce-2daee0f96e1a" providerId="ADAL" clId="{79343231-E63F-4891-95EB-E8839014D522}" dt="2021-11-07T03:38:58.023" v="1226" actId="478"/>
          <ac:spMkLst>
            <pc:docMk/>
            <pc:sldMk cId="3615920099" sldId="302"/>
            <ac:spMk id="37" creationId="{8DD4AD5C-8AA8-4BDE-B85F-5D75792D82D4}"/>
          </ac:spMkLst>
        </pc:spChg>
        <pc:grpChg chg="add mod">
          <ac:chgData name="6I (05) Tang Justin Kit Hang" userId="30eb935d-f018-494b-b7ce-2daee0f96e1a" providerId="ADAL" clId="{79343231-E63F-4891-95EB-E8839014D522}" dt="2021-11-02T05:21:19.500" v="549"/>
          <ac:grpSpMkLst>
            <pc:docMk/>
            <pc:sldMk cId="3615920099" sldId="302"/>
            <ac:grpSpMk id="8" creationId="{011C680F-16B2-44F9-A0F4-8ED17523718E}"/>
          </ac:grpSpMkLst>
        </pc:grpChg>
        <pc:grpChg chg="mod">
          <ac:chgData name="6I (05) Tang Justin Kit Hang" userId="30eb935d-f018-494b-b7ce-2daee0f96e1a" providerId="ADAL" clId="{79343231-E63F-4891-95EB-E8839014D522}" dt="2021-11-02T05:21:19.500" v="549"/>
          <ac:grpSpMkLst>
            <pc:docMk/>
            <pc:sldMk cId="3615920099" sldId="302"/>
            <ac:grpSpMk id="9" creationId="{F4D2B4A8-620F-4400-A289-BD388E8DFAFD}"/>
          </ac:grpSpMkLst>
        </pc:grpChg>
        <pc:grpChg chg="add mod">
          <ac:chgData name="6I (05) Tang Justin Kit Hang" userId="30eb935d-f018-494b-b7ce-2daee0f96e1a" providerId="ADAL" clId="{79343231-E63F-4891-95EB-E8839014D522}" dt="2021-11-02T05:51:01.707" v="1029" actId="1076"/>
          <ac:grpSpMkLst>
            <pc:docMk/>
            <pc:sldMk cId="3615920099" sldId="302"/>
            <ac:grpSpMk id="32" creationId="{9A2ECD08-8EFC-47D5-BFF9-3FD0553B2E3A}"/>
          </ac:grpSpMkLst>
        </pc:grpChg>
        <pc:grpChg chg="add del mod">
          <ac:chgData name="6I (05) Tang Justin Kit Hang" userId="30eb935d-f018-494b-b7ce-2daee0f96e1a" providerId="ADAL" clId="{79343231-E63F-4891-95EB-E8839014D522}" dt="2021-11-02T05:36:24.155" v="769" actId="478"/>
          <ac:grpSpMkLst>
            <pc:docMk/>
            <pc:sldMk cId="3615920099" sldId="302"/>
            <ac:grpSpMk id="33" creationId="{95010DAF-7DBF-4B68-9227-69C9DB431797}"/>
          </ac:grpSpMkLst>
        </pc:grpChg>
        <pc:picChg chg="add del mod modCrop">
          <ac:chgData name="6I (05) Tang Justin Kit Hang" userId="30eb935d-f018-494b-b7ce-2daee0f96e1a" providerId="ADAL" clId="{79343231-E63F-4891-95EB-E8839014D522}" dt="2021-11-02T05:31:18.681" v="697" actId="478"/>
          <ac:picMkLst>
            <pc:docMk/>
            <pc:sldMk cId="3615920099" sldId="302"/>
            <ac:picMk id="5" creationId="{202C9439-1E5C-49A7-9C75-CB18830432BD}"/>
          </ac:picMkLst>
        </pc:picChg>
        <pc:picChg chg="add del mod">
          <ac:chgData name="6I (05) Tang Justin Kit Hang" userId="30eb935d-f018-494b-b7ce-2daee0f96e1a" providerId="ADAL" clId="{79343231-E63F-4891-95EB-E8839014D522}" dt="2021-11-02T05:22:58.207" v="571" actId="478"/>
          <ac:picMkLst>
            <pc:docMk/>
            <pc:sldMk cId="3615920099" sldId="302"/>
            <ac:picMk id="13" creationId="{F5BBC836-0291-402E-B2DA-8AA106752B63}"/>
          </ac:picMkLst>
        </pc:picChg>
        <pc:picChg chg="add mod">
          <ac:chgData name="6I (05) Tang Justin Kit Hang" userId="30eb935d-f018-494b-b7ce-2daee0f96e1a" providerId="ADAL" clId="{79343231-E63F-4891-95EB-E8839014D522}" dt="2021-11-02T05:51:18.576" v="1031" actId="1076"/>
          <ac:picMkLst>
            <pc:docMk/>
            <pc:sldMk cId="3615920099" sldId="302"/>
            <ac:picMk id="15" creationId="{1BCEC1ED-C88C-4F23-8706-91ABFDEB2DFC}"/>
          </ac:picMkLst>
        </pc:picChg>
        <pc:picChg chg="add mod ord modCrop">
          <ac:chgData name="6I (05) Tang Justin Kit Hang" userId="30eb935d-f018-494b-b7ce-2daee0f96e1a" providerId="ADAL" clId="{79343231-E63F-4891-95EB-E8839014D522}" dt="2021-11-02T05:34:27.741" v="748" actId="1076"/>
          <ac:picMkLst>
            <pc:docMk/>
            <pc:sldMk cId="3615920099" sldId="302"/>
            <ac:picMk id="20" creationId="{57D0442C-FD21-4EA6-BBBD-336EAD2CA010}"/>
          </ac:picMkLst>
        </pc:picChg>
        <pc:picChg chg="add mod ord">
          <ac:chgData name="6I (05) Tang Justin Kit Hang" userId="30eb935d-f018-494b-b7ce-2daee0f96e1a" providerId="ADAL" clId="{79343231-E63F-4891-95EB-E8839014D522}" dt="2021-11-02T05:50:25.420" v="1027" actId="1076"/>
          <ac:picMkLst>
            <pc:docMk/>
            <pc:sldMk cId="3615920099" sldId="302"/>
            <ac:picMk id="34" creationId="{99003D23-3E11-492F-B6B0-84817ED482EB}"/>
          </ac:picMkLst>
        </pc:picChg>
      </pc:sldChg>
      <pc:sldChg chg="addSp delSp modSp mod modTransition setBg">
        <pc:chgData name="6I (05) Tang Justin Kit Hang" userId="30eb935d-f018-494b-b7ce-2daee0f96e1a" providerId="ADAL" clId="{79343231-E63F-4891-95EB-E8839014D522}" dt="2021-11-11T01:39:52.357" v="8061" actId="1076"/>
        <pc:sldMkLst>
          <pc:docMk/>
          <pc:sldMk cId="3721123258" sldId="302"/>
        </pc:sldMkLst>
        <pc:spChg chg="mod">
          <ac:chgData name="6I (05) Tang Justin Kit Hang" userId="30eb935d-f018-494b-b7ce-2daee0f96e1a" providerId="ADAL" clId="{79343231-E63F-4891-95EB-E8839014D522}" dt="2021-11-11T01:39:52.357" v="8061" actId="1076"/>
          <ac:spMkLst>
            <pc:docMk/>
            <pc:sldMk cId="3721123258" sldId="302"/>
            <ac:spMk id="2" creationId="{F91A78A7-037B-4AF6-A03F-702E15A001C9}"/>
          </ac:spMkLst>
        </pc:spChg>
        <pc:spChg chg="mod">
          <ac:chgData name="6I (05) Tang Justin Kit Hang" userId="30eb935d-f018-494b-b7ce-2daee0f96e1a" providerId="ADAL" clId="{79343231-E63F-4891-95EB-E8839014D522}" dt="2021-11-09T13:57:05.582" v="1634" actId="1076"/>
          <ac:spMkLst>
            <pc:docMk/>
            <pc:sldMk cId="3721123258" sldId="302"/>
            <ac:spMk id="6" creationId="{43931C93-1072-44AD-A317-00400A2796C2}"/>
          </ac:spMkLst>
        </pc:spChg>
        <pc:spChg chg="mod">
          <ac:chgData name="6I (05) Tang Justin Kit Hang" userId="30eb935d-f018-494b-b7ce-2daee0f96e1a" providerId="ADAL" clId="{79343231-E63F-4891-95EB-E8839014D522}" dt="2021-11-09T13:57:04.310" v="1633" actId="1076"/>
          <ac:spMkLst>
            <pc:docMk/>
            <pc:sldMk cId="3721123258" sldId="302"/>
            <ac:spMk id="7" creationId="{8BEE98B6-0287-43A5-BA37-C0D2DB796383}"/>
          </ac:spMkLst>
        </pc:spChg>
        <pc:spChg chg="del topLvl">
          <ac:chgData name="6I (05) Tang Justin Kit Hang" userId="30eb935d-f018-494b-b7ce-2daee0f96e1a" providerId="ADAL" clId="{79343231-E63F-4891-95EB-E8839014D522}" dt="2021-11-11T01:39:49.843" v="8060" actId="478"/>
          <ac:spMkLst>
            <pc:docMk/>
            <pc:sldMk cId="3721123258" sldId="302"/>
            <ac:spMk id="10" creationId="{C86F6ABF-EF54-4F26-8A50-33F8C9430C36}"/>
          </ac:spMkLst>
        </pc:spChg>
        <pc:spChg chg="mod">
          <ac:chgData name="6I (05) Tang Justin Kit Hang" userId="30eb935d-f018-494b-b7ce-2daee0f96e1a" providerId="ADAL" clId="{79343231-E63F-4891-95EB-E8839014D522}" dt="2021-11-09T14:46:35.999" v="2315" actId="1076"/>
          <ac:spMkLst>
            <pc:docMk/>
            <pc:sldMk cId="3721123258" sldId="302"/>
            <ac:spMk id="16" creationId="{8A180C55-9ECF-4228-AE9E-7701635AC407}"/>
          </ac:spMkLst>
        </pc:spChg>
        <pc:spChg chg="mod">
          <ac:chgData name="6I (05) Tang Justin Kit Hang" userId="30eb935d-f018-494b-b7ce-2daee0f96e1a" providerId="ADAL" clId="{79343231-E63F-4891-95EB-E8839014D522}" dt="2021-11-09T14:46:13.362" v="2308" actId="1076"/>
          <ac:spMkLst>
            <pc:docMk/>
            <pc:sldMk cId="3721123258" sldId="302"/>
            <ac:spMk id="18" creationId="{F5F0AD0F-1CAF-485B-8936-925D3BF62D04}"/>
          </ac:spMkLst>
        </pc:spChg>
        <pc:spChg chg="mod">
          <ac:chgData name="6I (05) Tang Justin Kit Hang" userId="30eb935d-f018-494b-b7ce-2daee0f96e1a" providerId="ADAL" clId="{79343231-E63F-4891-95EB-E8839014D522}" dt="2021-11-09T14:46:11.180" v="2307" actId="1076"/>
          <ac:spMkLst>
            <pc:docMk/>
            <pc:sldMk cId="3721123258" sldId="302"/>
            <ac:spMk id="21" creationId="{752938F8-708E-46E5-9E73-F8C48D53B6CC}"/>
          </ac:spMkLst>
        </pc:spChg>
        <pc:spChg chg="add del mod">
          <ac:chgData name="6I (05) Tang Justin Kit Hang" userId="30eb935d-f018-494b-b7ce-2daee0f96e1a" providerId="ADAL" clId="{79343231-E63F-4891-95EB-E8839014D522}" dt="2021-11-09T14:13:04.941" v="1783"/>
          <ac:spMkLst>
            <pc:docMk/>
            <pc:sldMk cId="3721123258" sldId="302"/>
            <ac:spMk id="24" creationId="{E78BD3B9-7883-4372-AC78-F4E595B4ED42}"/>
          </ac:spMkLst>
        </pc:spChg>
        <pc:spChg chg="del mod">
          <ac:chgData name="6I (05) Tang Justin Kit Hang" userId="30eb935d-f018-494b-b7ce-2daee0f96e1a" providerId="ADAL" clId="{79343231-E63F-4891-95EB-E8839014D522}" dt="2021-11-09T13:56:53.521" v="1630" actId="478"/>
          <ac:spMkLst>
            <pc:docMk/>
            <pc:sldMk cId="3721123258" sldId="302"/>
            <ac:spMk id="28" creationId="{C51E941F-0191-464C-856A-76AAC85C5A18}"/>
          </ac:spMkLst>
        </pc:spChg>
        <pc:spChg chg="mod">
          <ac:chgData name="6I (05) Tang Justin Kit Hang" userId="30eb935d-f018-494b-b7ce-2daee0f96e1a" providerId="ADAL" clId="{79343231-E63F-4891-95EB-E8839014D522}" dt="2021-11-09T14:46:30.849" v="2313" actId="2710"/>
          <ac:spMkLst>
            <pc:docMk/>
            <pc:sldMk cId="3721123258" sldId="302"/>
            <ac:spMk id="35" creationId="{D3E97AE9-1045-40D5-98B1-ACB45B3C4CBC}"/>
          </ac:spMkLst>
        </pc:spChg>
        <pc:grpChg chg="del">
          <ac:chgData name="6I (05) Tang Justin Kit Hang" userId="30eb935d-f018-494b-b7ce-2daee0f96e1a" providerId="ADAL" clId="{79343231-E63F-4891-95EB-E8839014D522}" dt="2021-11-11T01:39:49.843" v="8060" actId="478"/>
          <ac:grpSpMkLst>
            <pc:docMk/>
            <pc:sldMk cId="3721123258" sldId="302"/>
            <ac:grpSpMk id="8" creationId="{011C680F-16B2-44F9-A0F4-8ED17523718E}"/>
          </ac:grpSpMkLst>
        </pc:grpChg>
        <pc:grpChg chg="topLvl">
          <ac:chgData name="6I (05) Tang Justin Kit Hang" userId="30eb935d-f018-494b-b7ce-2daee0f96e1a" providerId="ADAL" clId="{79343231-E63F-4891-95EB-E8839014D522}" dt="2021-11-11T01:39:49.843" v="8060" actId="478"/>
          <ac:grpSpMkLst>
            <pc:docMk/>
            <pc:sldMk cId="3721123258" sldId="302"/>
            <ac:grpSpMk id="9" creationId="{F4D2B4A8-620F-4400-A289-BD388E8DFAFD}"/>
          </ac:grpSpMkLst>
        </pc:grpChg>
        <pc:grpChg chg="del">
          <ac:chgData name="6I (05) Tang Justin Kit Hang" userId="30eb935d-f018-494b-b7ce-2daee0f96e1a" providerId="ADAL" clId="{79343231-E63F-4891-95EB-E8839014D522}" dt="2021-11-09T13:56:39.833" v="1624" actId="478"/>
          <ac:grpSpMkLst>
            <pc:docMk/>
            <pc:sldMk cId="3721123258" sldId="302"/>
            <ac:grpSpMk id="25" creationId="{C98690AF-5A32-4CFE-A38C-5154A54967D0}"/>
          </ac:grpSpMkLst>
        </pc:grpChg>
        <pc:grpChg chg="mod">
          <ac:chgData name="6I (05) Tang Justin Kit Hang" userId="30eb935d-f018-494b-b7ce-2daee0f96e1a" providerId="ADAL" clId="{79343231-E63F-4891-95EB-E8839014D522}" dt="2021-11-09T14:46:20.783" v="2309" actId="1076"/>
          <ac:grpSpMkLst>
            <pc:docMk/>
            <pc:sldMk cId="3721123258" sldId="302"/>
            <ac:grpSpMk id="32" creationId="{9A2ECD08-8EFC-47D5-BFF9-3FD0553B2E3A}"/>
          </ac:grpSpMkLst>
        </pc:grpChg>
        <pc:picChg chg="del">
          <ac:chgData name="6I (05) Tang Justin Kit Hang" userId="30eb935d-f018-494b-b7ce-2daee0f96e1a" providerId="ADAL" clId="{79343231-E63F-4891-95EB-E8839014D522}" dt="2021-11-09T13:56:38.116" v="1623" actId="478"/>
          <ac:picMkLst>
            <pc:docMk/>
            <pc:sldMk cId="3721123258" sldId="302"/>
            <ac:picMk id="3" creationId="{F9324592-A557-497A-A28C-0BADA10F93EE}"/>
          </ac:picMkLst>
        </pc:picChg>
        <pc:picChg chg="mod">
          <ac:chgData name="6I (05) Tang Justin Kit Hang" userId="30eb935d-f018-494b-b7ce-2daee0f96e1a" providerId="ADAL" clId="{79343231-E63F-4891-95EB-E8839014D522}" dt="2021-11-09T14:46:11.180" v="2307" actId="1076"/>
          <ac:picMkLst>
            <pc:docMk/>
            <pc:sldMk cId="3721123258" sldId="302"/>
            <ac:picMk id="15" creationId="{1BCEC1ED-C88C-4F23-8706-91ABFDEB2DFC}"/>
          </ac:picMkLst>
        </pc:picChg>
        <pc:picChg chg="mod">
          <ac:chgData name="6I (05) Tang Justin Kit Hang" userId="30eb935d-f018-494b-b7ce-2daee0f96e1a" providerId="ADAL" clId="{79343231-E63F-4891-95EB-E8839014D522}" dt="2021-11-09T14:46:11.180" v="2307" actId="1076"/>
          <ac:picMkLst>
            <pc:docMk/>
            <pc:sldMk cId="3721123258" sldId="302"/>
            <ac:picMk id="20" creationId="{57D0442C-FD21-4EA6-BBBD-336EAD2CA010}"/>
          </ac:picMkLst>
        </pc:picChg>
        <pc:picChg chg="mod">
          <ac:chgData name="6I (05) Tang Justin Kit Hang" userId="30eb935d-f018-494b-b7ce-2daee0f96e1a" providerId="ADAL" clId="{79343231-E63F-4891-95EB-E8839014D522}" dt="2021-11-09T14:46:20.783" v="2309" actId="1076"/>
          <ac:picMkLst>
            <pc:docMk/>
            <pc:sldMk cId="3721123258" sldId="302"/>
            <ac:picMk id="34" creationId="{99003D23-3E11-492F-B6B0-84817ED482EB}"/>
          </ac:picMkLst>
        </pc:picChg>
      </pc:sldChg>
      <pc:sldChg chg="delSp modSp add del mod ord">
        <pc:chgData name="6I (05) Tang Justin Kit Hang" userId="30eb935d-f018-494b-b7ce-2daee0f96e1a" providerId="ADAL" clId="{79343231-E63F-4891-95EB-E8839014D522}" dt="2021-11-02T05:57:26.500" v="1103" actId="47"/>
        <pc:sldMkLst>
          <pc:docMk/>
          <pc:sldMk cId="2417793146" sldId="303"/>
        </pc:sldMkLst>
        <pc:spChg chg="mod">
          <ac:chgData name="6I (05) Tang Justin Kit Hang" userId="30eb935d-f018-494b-b7ce-2daee0f96e1a" providerId="ADAL" clId="{79343231-E63F-4891-95EB-E8839014D522}" dt="2021-11-02T05:41:00.513" v="855" actId="404"/>
          <ac:spMkLst>
            <pc:docMk/>
            <pc:sldMk cId="2417793146" sldId="303"/>
            <ac:spMk id="5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2T05:41:03.555" v="856" actId="1076"/>
          <ac:spMkLst>
            <pc:docMk/>
            <pc:sldMk cId="2417793146" sldId="303"/>
            <ac:spMk id="6" creationId="{00000000-0000-0000-0000-000000000000}"/>
          </ac:spMkLst>
        </pc:spChg>
        <pc:grpChg chg="mod">
          <ac:chgData name="6I (05) Tang Justin Kit Hang" userId="30eb935d-f018-494b-b7ce-2daee0f96e1a" providerId="ADAL" clId="{79343231-E63F-4891-95EB-E8839014D522}" dt="2021-11-02T05:41:05.871" v="857" actId="1076"/>
          <ac:grpSpMkLst>
            <pc:docMk/>
            <pc:sldMk cId="2417793146" sldId="303"/>
            <ac:grpSpMk id="4" creationId="{00000000-0000-0000-0000-000000000000}"/>
          </ac:grpSpMkLst>
        </pc:grpChg>
        <pc:picChg chg="del">
          <ac:chgData name="6I (05) Tang Justin Kit Hang" userId="30eb935d-f018-494b-b7ce-2daee0f96e1a" providerId="ADAL" clId="{79343231-E63F-4891-95EB-E8839014D522}" dt="2021-11-02T05:40:43.026" v="844" actId="478"/>
          <ac:picMkLst>
            <pc:docMk/>
            <pc:sldMk cId="2417793146" sldId="303"/>
            <ac:picMk id="33" creationId="{0B276364-74B2-4BD1-B472-AA96DD691939}"/>
          </ac:picMkLst>
        </pc:picChg>
        <pc:picChg chg="del">
          <ac:chgData name="6I (05) Tang Justin Kit Hang" userId="30eb935d-f018-494b-b7ce-2daee0f96e1a" providerId="ADAL" clId="{79343231-E63F-4891-95EB-E8839014D522}" dt="2021-11-02T05:40:43.265" v="845" actId="478"/>
          <ac:picMkLst>
            <pc:docMk/>
            <pc:sldMk cId="2417793146" sldId="303"/>
            <ac:picMk id="35" creationId="{BED30EBE-215E-470A-A311-5422F2354A9D}"/>
          </ac:picMkLst>
        </pc:picChg>
      </pc:sldChg>
      <pc:sldChg chg="add del ord setBg">
        <pc:chgData name="6I (05) Tang Justin Kit Hang" userId="30eb935d-f018-494b-b7ce-2daee0f96e1a" providerId="ADAL" clId="{79343231-E63F-4891-95EB-E8839014D522}" dt="2021-11-02T05:39:47.232" v="779"/>
        <pc:sldMkLst>
          <pc:docMk/>
          <pc:sldMk cId="3719436360" sldId="303"/>
        </pc:sldMkLst>
      </pc:sldChg>
      <pc:sldChg chg="add del setBg">
        <pc:chgData name="6I (05) Tang Justin Kit Hang" userId="30eb935d-f018-494b-b7ce-2daee0f96e1a" providerId="ADAL" clId="{79343231-E63F-4891-95EB-E8839014D522}" dt="2021-11-02T05:20:59.358" v="542"/>
        <pc:sldMkLst>
          <pc:docMk/>
          <pc:sldMk cId="3944472354" sldId="303"/>
        </pc:sldMkLst>
      </pc:sldChg>
      <pc:sldChg chg="add del ord">
        <pc:chgData name="6I (05) Tang Justin Kit Hang" userId="30eb935d-f018-494b-b7ce-2daee0f96e1a" providerId="ADAL" clId="{79343231-E63F-4891-95EB-E8839014D522}" dt="2021-11-02T05:54:06.460" v="1080" actId="47"/>
        <pc:sldMkLst>
          <pc:docMk/>
          <pc:sldMk cId="1740877416" sldId="304"/>
        </pc:sldMkLst>
      </pc:sldChg>
      <pc:sldChg chg="delSp modSp mod modTransition setBg">
        <pc:chgData name="6I (05) Tang Justin Kit Hang" userId="30eb935d-f018-494b-b7ce-2daee0f96e1a" providerId="ADAL" clId="{79343231-E63F-4891-95EB-E8839014D522}" dt="2021-11-11T01:43:07.701" v="8098" actId="1076"/>
        <pc:sldMkLst>
          <pc:docMk/>
          <pc:sldMk cId="3167850517" sldId="305"/>
        </pc:sldMkLst>
        <pc:spChg chg="mod">
          <ac:chgData name="6I (05) Tang Justin Kit Hang" userId="30eb935d-f018-494b-b7ce-2daee0f96e1a" providerId="ADAL" clId="{79343231-E63F-4891-95EB-E8839014D522}" dt="2021-11-11T01:43:07.701" v="8098" actId="1076"/>
          <ac:spMkLst>
            <pc:docMk/>
            <pc:sldMk cId="3167850517" sldId="305"/>
            <ac:spMk id="2" creationId="{DA2202E8-3E4A-4018-852A-9B07131EC9B3}"/>
          </ac:spMkLst>
        </pc:spChg>
        <pc:spChg chg="del topLvl">
          <ac:chgData name="6I (05) Tang Justin Kit Hang" userId="30eb935d-f018-494b-b7ce-2daee0f96e1a" providerId="ADAL" clId="{79343231-E63F-4891-95EB-E8839014D522}" dt="2021-11-11T01:43:00.186" v="8097" actId="478"/>
          <ac:spMkLst>
            <pc:docMk/>
            <pc:sldMk cId="3167850517" sldId="305"/>
            <ac:spMk id="12" creationId="{00000000-0000-0000-0000-000000000000}"/>
          </ac:spMkLst>
        </pc:spChg>
        <pc:grpChg chg="del">
          <ac:chgData name="6I (05) Tang Justin Kit Hang" userId="30eb935d-f018-494b-b7ce-2daee0f96e1a" providerId="ADAL" clId="{79343231-E63F-4891-95EB-E8839014D522}" dt="2021-11-11T01:43:00.186" v="8097" actId="478"/>
          <ac:grpSpMkLst>
            <pc:docMk/>
            <pc:sldMk cId="3167850517" sldId="305"/>
            <ac:grpSpMk id="9" creationId="{00000000-0000-0000-0000-000000000000}"/>
          </ac:grpSpMkLst>
        </pc:grpChg>
        <pc:grpChg chg="topLvl">
          <ac:chgData name="6I (05) Tang Justin Kit Hang" userId="30eb935d-f018-494b-b7ce-2daee0f96e1a" providerId="ADAL" clId="{79343231-E63F-4891-95EB-E8839014D522}" dt="2021-11-11T01:43:00.186" v="8097" actId="478"/>
          <ac:grpSpMkLst>
            <pc:docMk/>
            <pc:sldMk cId="3167850517" sldId="305"/>
            <ac:grpSpMk id="10" creationId="{00000000-0000-0000-0000-000000000000}"/>
          </ac:grpSpMkLst>
        </pc:grpChg>
      </pc:sldChg>
      <pc:sldChg chg="modSp add mod ord">
        <pc:chgData name="6I (05) Tang Justin Kit Hang" userId="30eb935d-f018-494b-b7ce-2daee0f96e1a" providerId="ADAL" clId="{79343231-E63F-4891-95EB-E8839014D522}" dt="2021-11-07T03:41:40.489" v="1391" actId="1076"/>
        <pc:sldMkLst>
          <pc:docMk/>
          <pc:sldMk cId="3764144671" sldId="305"/>
        </pc:sldMkLst>
        <pc:spChg chg="mod">
          <ac:chgData name="6I (05) Tang Justin Kit Hang" userId="30eb935d-f018-494b-b7ce-2daee0f96e1a" providerId="ADAL" clId="{79343231-E63F-4891-95EB-E8839014D522}" dt="2021-11-07T03:41:40.489" v="1391" actId="1076"/>
          <ac:spMkLst>
            <pc:docMk/>
            <pc:sldMk cId="3764144671" sldId="305"/>
            <ac:spMk id="5" creationId="{00000000-0000-0000-0000-000000000000}"/>
          </ac:spMkLst>
        </pc:spChg>
      </pc:sldChg>
      <pc:sldChg chg="del modTransition setBg">
        <pc:chgData name="6I (05) Tang Justin Kit Hang" userId="30eb935d-f018-494b-b7ce-2daee0f96e1a" providerId="ADAL" clId="{79343231-E63F-4891-95EB-E8839014D522}" dt="2021-11-09T16:24:07.356" v="3793" actId="47"/>
        <pc:sldMkLst>
          <pc:docMk/>
          <pc:sldMk cId="3242756985" sldId="306"/>
        </pc:sldMkLst>
      </pc:sldChg>
      <pc:sldChg chg="modSp add mod">
        <pc:chgData name="6I (05) Tang Justin Kit Hang" userId="30eb935d-f018-494b-b7ce-2daee0f96e1a" providerId="ADAL" clId="{79343231-E63F-4891-95EB-E8839014D522}" dt="2021-11-02T05:56:30.758" v="1102" actId="20577"/>
        <pc:sldMkLst>
          <pc:docMk/>
          <pc:sldMk cId="3968541119" sldId="306"/>
        </pc:sldMkLst>
        <pc:spChg chg="mod">
          <ac:chgData name="6I (05) Tang Justin Kit Hang" userId="30eb935d-f018-494b-b7ce-2daee0f96e1a" providerId="ADAL" clId="{79343231-E63F-4891-95EB-E8839014D522}" dt="2021-11-02T05:56:30.758" v="1102" actId="20577"/>
          <ac:spMkLst>
            <pc:docMk/>
            <pc:sldMk cId="3968541119" sldId="306"/>
            <ac:spMk id="5" creationId="{00000000-0000-0000-0000-000000000000}"/>
          </ac:spMkLst>
        </pc:spChg>
      </pc:sldChg>
      <pc:sldChg chg="delSp modSp mod ord modTransition setBg">
        <pc:chgData name="6I (05) Tang Justin Kit Hang" userId="30eb935d-f018-494b-b7ce-2daee0f96e1a" providerId="ADAL" clId="{79343231-E63F-4891-95EB-E8839014D522}" dt="2021-11-11T06:19:38.335" v="9045" actId="1076"/>
        <pc:sldMkLst>
          <pc:docMk/>
          <pc:sldMk cId="100844839" sldId="307"/>
        </pc:sldMkLst>
        <pc:spChg chg="mod">
          <ac:chgData name="6I (05) Tang Justin Kit Hang" userId="30eb935d-f018-494b-b7ce-2daee0f96e1a" providerId="ADAL" clId="{79343231-E63F-4891-95EB-E8839014D522}" dt="2021-11-11T06:19:38.335" v="9045" actId="1076"/>
          <ac:spMkLst>
            <pc:docMk/>
            <pc:sldMk cId="100844839" sldId="307"/>
            <ac:spMk id="2" creationId="{F7D3C05F-C77F-45EB-8069-EE0A24E229F4}"/>
          </ac:spMkLst>
        </pc:spChg>
        <pc:spChg chg="del topLvl">
          <ac:chgData name="6I (05) Tang Justin Kit Hang" userId="30eb935d-f018-494b-b7ce-2daee0f96e1a" providerId="ADAL" clId="{79343231-E63F-4891-95EB-E8839014D522}" dt="2021-11-11T01:42:08.098" v="8084" actId="478"/>
          <ac:spMkLst>
            <pc:docMk/>
            <pc:sldMk cId="100844839" sldId="307"/>
            <ac:spMk id="12" creationId="{00000000-0000-0000-0000-000000000000}"/>
          </ac:spMkLst>
        </pc:spChg>
        <pc:grpChg chg="del">
          <ac:chgData name="6I (05) Tang Justin Kit Hang" userId="30eb935d-f018-494b-b7ce-2daee0f96e1a" providerId="ADAL" clId="{79343231-E63F-4891-95EB-E8839014D522}" dt="2021-11-11T01:42:08.098" v="8084" actId="478"/>
          <ac:grpSpMkLst>
            <pc:docMk/>
            <pc:sldMk cId="100844839" sldId="307"/>
            <ac:grpSpMk id="9" creationId="{00000000-0000-0000-0000-000000000000}"/>
          </ac:grpSpMkLst>
        </pc:grpChg>
        <pc:grpChg chg="topLvl">
          <ac:chgData name="6I (05) Tang Justin Kit Hang" userId="30eb935d-f018-494b-b7ce-2daee0f96e1a" providerId="ADAL" clId="{79343231-E63F-4891-95EB-E8839014D522}" dt="2021-11-11T01:42:08.098" v="8084" actId="478"/>
          <ac:grpSpMkLst>
            <pc:docMk/>
            <pc:sldMk cId="100844839" sldId="307"/>
            <ac:grpSpMk id="10" creationId="{00000000-0000-0000-0000-000000000000}"/>
          </ac:grpSpMkLst>
        </pc:grpChg>
      </pc:sldChg>
      <pc:sldChg chg="modSp add mod ord">
        <pc:chgData name="6I (05) Tang Justin Kit Hang" userId="30eb935d-f018-494b-b7ce-2daee0f96e1a" providerId="ADAL" clId="{79343231-E63F-4891-95EB-E8839014D522}" dt="2021-11-02T05:59:06.752" v="1130" actId="1076"/>
        <pc:sldMkLst>
          <pc:docMk/>
          <pc:sldMk cId="3801704297" sldId="307"/>
        </pc:sldMkLst>
        <pc:spChg chg="mod">
          <ac:chgData name="6I (05) Tang Justin Kit Hang" userId="30eb935d-f018-494b-b7ce-2daee0f96e1a" providerId="ADAL" clId="{79343231-E63F-4891-95EB-E8839014D522}" dt="2021-11-02T05:59:03.149" v="1129" actId="1076"/>
          <ac:spMkLst>
            <pc:docMk/>
            <pc:sldMk cId="3801704297" sldId="307"/>
            <ac:spMk id="5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2T05:59:06.752" v="1130" actId="1076"/>
          <ac:spMkLst>
            <pc:docMk/>
            <pc:sldMk cId="3801704297" sldId="307"/>
            <ac:spMk id="6" creationId="{00000000-0000-0000-0000-000000000000}"/>
          </ac:spMkLst>
        </pc:spChg>
      </pc:sldChg>
      <pc:sldChg chg="modTransition setBg">
        <pc:chgData name="6I (05) Tang Justin Kit Hang" userId="30eb935d-f018-494b-b7ce-2daee0f96e1a" providerId="ADAL" clId="{79343231-E63F-4891-95EB-E8839014D522}" dt="2021-11-09T16:13:39.952" v="3622"/>
        <pc:sldMkLst>
          <pc:docMk/>
          <pc:sldMk cId="0" sldId="308"/>
        </pc:sldMkLst>
      </pc:sldChg>
      <pc:sldChg chg="add del setBg">
        <pc:chgData name="6I (05) Tang Justin Kit Hang" userId="30eb935d-f018-494b-b7ce-2daee0f96e1a" providerId="ADAL" clId="{79343231-E63F-4891-95EB-E8839014D522}" dt="2021-11-07T04:47:08.294" v="1397"/>
        <pc:sldMkLst>
          <pc:docMk/>
          <pc:sldMk cId="3793888362" sldId="308"/>
        </pc:sldMkLst>
      </pc:sldChg>
      <pc:sldChg chg="modTransition setBg">
        <pc:chgData name="6I (05) Tang Justin Kit Hang" userId="30eb935d-f018-494b-b7ce-2daee0f96e1a" providerId="ADAL" clId="{79343231-E63F-4891-95EB-E8839014D522}" dt="2021-11-09T16:13:39.952" v="3622"/>
        <pc:sldMkLst>
          <pc:docMk/>
          <pc:sldMk cId="0" sldId="309"/>
        </pc:sldMkLst>
      </pc:sldChg>
      <pc:sldChg chg="modTransition">
        <pc:chgData name="6I (05) Tang Justin Kit Hang" userId="30eb935d-f018-494b-b7ce-2daee0f96e1a" providerId="ADAL" clId="{79343231-E63F-4891-95EB-E8839014D522}" dt="2021-11-09T14:23:42.859" v="2219"/>
        <pc:sldMkLst>
          <pc:docMk/>
          <pc:sldMk cId="0" sldId="310"/>
        </pc:sldMkLst>
      </pc:sldChg>
      <pc:sldChg chg="modTransition setBg">
        <pc:chgData name="6I (05) Tang Justin Kit Hang" userId="30eb935d-f018-494b-b7ce-2daee0f96e1a" providerId="ADAL" clId="{79343231-E63F-4891-95EB-E8839014D522}" dt="2021-11-09T14:23:42.859" v="2219"/>
        <pc:sldMkLst>
          <pc:docMk/>
          <pc:sldMk cId="1544580761" sldId="311"/>
        </pc:sldMkLst>
      </pc:sldChg>
      <pc:sldChg chg="modTransition setBg">
        <pc:chgData name="6I (05) Tang Justin Kit Hang" userId="30eb935d-f018-494b-b7ce-2daee0f96e1a" providerId="ADAL" clId="{79343231-E63F-4891-95EB-E8839014D522}" dt="2021-11-09T16:12:21.650" v="3621"/>
        <pc:sldMkLst>
          <pc:docMk/>
          <pc:sldMk cId="2920339168" sldId="314"/>
        </pc:sldMkLst>
      </pc:sldChg>
      <pc:sldChg chg="modTransition">
        <pc:chgData name="6I (05) Tang Justin Kit Hang" userId="30eb935d-f018-494b-b7ce-2daee0f96e1a" providerId="ADAL" clId="{79343231-E63F-4891-95EB-E8839014D522}" dt="2021-11-09T14:23:42.859" v="2219"/>
        <pc:sldMkLst>
          <pc:docMk/>
          <pc:sldMk cId="3296738186" sldId="315"/>
        </pc:sldMkLst>
      </pc:sldChg>
      <pc:sldChg chg="modTransition">
        <pc:chgData name="6I (05) Tang Justin Kit Hang" userId="30eb935d-f018-494b-b7ce-2daee0f96e1a" providerId="ADAL" clId="{79343231-E63F-4891-95EB-E8839014D522}" dt="2021-11-09T14:23:42.859" v="2219"/>
        <pc:sldMkLst>
          <pc:docMk/>
          <pc:sldMk cId="3778018235" sldId="316"/>
        </pc:sldMkLst>
      </pc:sldChg>
      <pc:sldChg chg="addSp delSp modSp add del mod ord modTransition setBg">
        <pc:chgData name="6I (05) Tang Justin Kit Hang" userId="30eb935d-f018-494b-b7ce-2daee0f96e1a" providerId="ADAL" clId="{79343231-E63F-4891-95EB-E8839014D522}" dt="2021-11-09T16:18:33.527" v="3664" actId="2696"/>
        <pc:sldMkLst>
          <pc:docMk/>
          <pc:sldMk cId="944278270" sldId="317"/>
        </pc:sldMkLst>
        <pc:spChg chg="mod topLvl">
          <ac:chgData name="6I (05) Tang Justin Kit Hang" userId="30eb935d-f018-494b-b7ce-2daee0f96e1a" providerId="ADAL" clId="{79343231-E63F-4891-95EB-E8839014D522}" dt="2021-11-09T14:10:54.209" v="1677" actId="478"/>
          <ac:spMkLst>
            <pc:docMk/>
            <pc:sldMk cId="944278270" sldId="317"/>
            <ac:spMk id="9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09T14:10:54.209" v="1677" actId="478"/>
          <ac:spMkLst>
            <pc:docMk/>
            <pc:sldMk cId="944278270" sldId="317"/>
            <ac:spMk id="11" creationId="{00000000-0000-0000-0000-000000000000}"/>
          </ac:spMkLst>
        </pc:spChg>
        <pc:spChg chg="mod topLvl">
          <ac:chgData name="6I (05) Tang Justin Kit Hang" userId="30eb935d-f018-494b-b7ce-2daee0f96e1a" providerId="ADAL" clId="{79343231-E63F-4891-95EB-E8839014D522}" dt="2021-11-09T14:10:55.521" v="1678" actId="478"/>
          <ac:spMkLst>
            <pc:docMk/>
            <pc:sldMk cId="944278270" sldId="317"/>
            <ac:spMk id="14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09T14:10:55.521" v="1678" actId="478"/>
          <ac:spMkLst>
            <pc:docMk/>
            <pc:sldMk cId="944278270" sldId="317"/>
            <ac:spMk id="16" creationId="{00000000-0000-0000-0000-000000000000}"/>
          </ac:spMkLst>
        </pc:spChg>
        <pc:spChg chg="topLvl">
          <ac:chgData name="6I (05) Tang Justin Kit Hang" userId="30eb935d-f018-494b-b7ce-2daee0f96e1a" providerId="ADAL" clId="{79343231-E63F-4891-95EB-E8839014D522}" dt="2021-11-09T14:10:57.328" v="1679" actId="478"/>
          <ac:spMkLst>
            <pc:docMk/>
            <pc:sldMk cId="944278270" sldId="317"/>
            <ac:spMk id="19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09T14:10:57.328" v="1679" actId="478"/>
          <ac:spMkLst>
            <pc:docMk/>
            <pc:sldMk cId="944278270" sldId="317"/>
            <ac:spMk id="21" creationId="{00000000-0000-0000-0000-000000000000}"/>
          </ac:spMkLst>
        </pc:spChg>
        <pc:spChg chg="add mod">
          <ac:chgData name="6I (05) Tang Justin Kit Hang" userId="30eb935d-f018-494b-b7ce-2daee0f96e1a" providerId="ADAL" clId="{79343231-E63F-4891-95EB-E8839014D522}" dt="2021-11-09T14:10:57.975" v="1680"/>
          <ac:spMkLst>
            <pc:docMk/>
            <pc:sldMk cId="944278270" sldId="317"/>
            <ac:spMk id="27" creationId="{3ECE232B-7F7E-40A2-A53F-742C31668F1B}"/>
          </ac:spMkLst>
        </pc:spChg>
        <pc:spChg chg="add mod">
          <ac:chgData name="6I (05) Tang Justin Kit Hang" userId="30eb935d-f018-494b-b7ce-2daee0f96e1a" providerId="ADAL" clId="{79343231-E63F-4891-95EB-E8839014D522}" dt="2021-11-09T14:10:57.975" v="1680"/>
          <ac:spMkLst>
            <pc:docMk/>
            <pc:sldMk cId="944278270" sldId="317"/>
            <ac:spMk id="28" creationId="{B25F4FD9-F11A-47ED-9989-33F7FE76C5BE}"/>
          </ac:spMkLst>
        </pc:spChg>
        <pc:spChg chg="add mod">
          <ac:chgData name="6I (05) Tang Justin Kit Hang" userId="30eb935d-f018-494b-b7ce-2daee0f96e1a" providerId="ADAL" clId="{79343231-E63F-4891-95EB-E8839014D522}" dt="2021-11-09T14:10:57.975" v="1680"/>
          <ac:spMkLst>
            <pc:docMk/>
            <pc:sldMk cId="944278270" sldId="317"/>
            <ac:spMk id="29" creationId="{4A20686F-9EF5-45BE-94A3-8A569FECF84C}"/>
          </ac:spMkLst>
        </pc:spChg>
        <pc:grpChg chg="del">
          <ac:chgData name="6I (05) Tang Justin Kit Hang" userId="30eb935d-f018-494b-b7ce-2daee0f96e1a" providerId="ADAL" clId="{79343231-E63F-4891-95EB-E8839014D522}" dt="2021-11-09T14:10:54.209" v="1677" actId="478"/>
          <ac:grpSpMkLst>
            <pc:docMk/>
            <pc:sldMk cId="944278270" sldId="317"/>
            <ac:grpSpMk id="7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10:54.209" v="1677" actId="478"/>
          <ac:grpSpMkLst>
            <pc:docMk/>
            <pc:sldMk cId="944278270" sldId="317"/>
            <ac:grpSpMk id="10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10:55.521" v="1678" actId="478"/>
          <ac:grpSpMkLst>
            <pc:docMk/>
            <pc:sldMk cId="944278270" sldId="317"/>
            <ac:grpSpMk id="12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10:55.521" v="1678" actId="478"/>
          <ac:grpSpMkLst>
            <pc:docMk/>
            <pc:sldMk cId="944278270" sldId="317"/>
            <ac:grpSpMk id="15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10:57.328" v="1679" actId="478"/>
          <ac:grpSpMkLst>
            <pc:docMk/>
            <pc:sldMk cId="944278270" sldId="317"/>
            <ac:grpSpMk id="17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10:57.328" v="1679" actId="478"/>
          <ac:grpSpMkLst>
            <pc:docMk/>
            <pc:sldMk cId="944278270" sldId="317"/>
            <ac:grpSpMk id="20" creationId="{00000000-0000-0000-0000-000000000000}"/>
          </ac:grpSpMkLst>
        </pc:grpChg>
      </pc:sldChg>
      <pc:sldChg chg="add del">
        <pc:chgData name="6I (05) Tang Justin Kit Hang" userId="30eb935d-f018-494b-b7ce-2daee0f96e1a" providerId="ADAL" clId="{79343231-E63F-4891-95EB-E8839014D522}" dt="2021-11-09T13:53:38.054" v="1611"/>
        <pc:sldMkLst>
          <pc:docMk/>
          <pc:sldMk cId="3120005957" sldId="317"/>
        </pc:sldMkLst>
      </pc:sldChg>
      <pc:sldChg chg="addSp delSp modSp add mod ord modTransition setBg">
        <pc:chgData name="6I (05) Tang Justin Kit Hang" userId="30eb935d-f018-494b-b7ce-2daee0f96e1a" providerId="ADAL" clId="{79343231-E63F-4891-95EB-E8839014D522}" dt="2021-11-11T03:56:35.848" v="8374" actId="207"/>
        <pc:sldMkLst>
          <pc:docMk/>
          <pc:sldMk cId="125766030" sldId="318"/>
        </pc:sldMkLst>
        <pc:spChg chg="mod">
          <ac:chgData name="6I (05) Tang Justin Kit Hang" userId="30eb935d-f018-494b-b7ce-2daee0f96e1a" providerId="ADAL" clId="{79343231-E63F-4891-95EB-E8839014D522}" dt="2021-11-11T01:44:38.082" v="8123" actId="1076"/>
          <ac:spMkLst>
            <pc:docMk/>
            <pc:sldMk cId="125766030" sldId="318"/>
            <ac:spMk id="4" creationId="{EB85E26D-34DC-4C8A-9C56-0CD3C18413B2}"/>
          </ac:spMkLst>
        </pc:spChg>
        <pc:spChg chg="mod topLvl">
          <ac:chgData name="6I (05) Tang Justin Kit Hang" userId="30eb935d-f018-494b-b7ce-2daee0f96e1a" providerId="ADAL" clId="{79343231-E63F-4891-95EB-E8839014D522}" dt="2021-11-09T14:10:39.865" v="1672" actId="1076"/>
          <ac:spMkLst>
            <pc:docMk/>
            <pc:sldMk cId="125766030" sldId="318"/>
            <ac:spMk id="9" creationId="{00000000-0000-0000-0000-000000000000}"/>
          </ac:spMkLst>
        </pc:spChg>
        <pc:spChg chg="del mod topLvl">
          <ac:chgData name="6I (05) Tang Justin Kit Hang" userId="30eb935d-f018-494b-b7ce-2daee0f96e1a" providerId="ADAL" clId="{79343231-E63F-4891-95EB-E8839014D522}" dt="2021-11-09T14:10:16.849" v="1666" actId="478"/>
          <ac:spMkLst>
            <pc:docMk/>
            <pc:sldMk cId="125766030" sldId="318"/>
            <ac:spMk id="11" creationId="{00000000-0000-0000-0000-000000000000}"/>
          </ac:spMkLst>
        </pc:spChg>
        <pc:spChg chg="topLvl">
          <ac:chgData name="6I (05) Tang Justin Kit Hang" userId="30eb935d-f018-494b-b7ce-2daee0f96e1a" providerId="ADAL" clId="{79343231-E63F-4891-95EB-E8839014D522}" dt="2021-11-09T14:09:43.499" v="1653" actId="478"/>
          <ac:spMkLst>
            <pc:docMk/>
            <pc:sldMk cId="125766030" sldId="318"/>
            <ac:spMk id="14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09T14:09:43.499" v="1653" actId="478"/>
          <ac:spMkLst>
            <pc:docMk/>
            <pc:sldMk cId="125766030" sldId="318"/>
            <ac:spMk id="16" creationId="{00000000-0000-0000-0000-000000000000}"/>
          </ac:spMkLst>
        </pc:spChg>
        <pc:spChg chg="mod topLvl">
          <ac:chgData name="6I (05) Tang Justin Kit Hang" userId="30eb935d-f018-494b-b7ce-2daee0f96e1a" providerId="ADAL" clId="{79343231-E63F-4891-95EB-E8839014D522}" dt="2021-11-11T03:56:35.848" v="8374" actId="207"/>
          <ac:spMkLst>
            <pc:docMk/>
            <pc:sldMk cId="125766030" sldId="318"/>
            <ac:spMk id="19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09T14:09:46.740" v="1656" actId="478"/>
          <ac:spMkLst>
            <pc:docMk/>
            <pc:sldMk cId="125766030" sldId="318"/>
            <ac:spMk id="21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11T01:44:32.428" v="8122" actId="478"/>
          <ac:spMkLst>
            <pc:docMk/>
            <pc:sldMk cId="125766030" sldId="318"/>
            <ac:spMk id="25" creationId="{00000000-0000-0000-0000-000000000000}"/>
          </ac:spMkLst>
        </pc:spChg>
        <pc:spChg chg="add del mod">
          <ac:chgData name="6I (05) Tang Justin Kit Hang" userId="30eb935d-f018-494b-b7ce-2daee0f96e1a" providerId="ADAL" clId="{79343231-E63F-4891-95EB-E8839014D522}" dt="2021-11-09T14:10:15.481" v="1665" actId="478"/>
          <ac:spMkLst>
            <pc:docMk/>
            <pc:sldMk cId="125766030" sldId="318"/>
            <ac:spMk id="27" creationId="{A0A6A98E-4CC1-4318-86CA-DEB7D63E28D6}"/>
          </ac:spMkLst>
        </pc:spChg>
        <pc:spChg chg="add mod">
          <ac:chgData name="6I (05) Tang Justin Kit Hang" userId="30eb935d-f018-494b-b7ce-2daee0f96e1a" providerId="ADAL" clId="{79343231-E63F-4891-95EB-E8839014D522}" dt="2021-11-09T14:10:14.455" v="1664" actId="1076"/>
          <ac:spMkLst>
            <pc:docMk/>
            <pc:sldMk cId="125766030" sldId="318"/>
            <ac:spMk id="28" creationId="{9EB23F72-5000-487B-9F4C-32C2131C8548}"/>
          </ac:spMkLst>
        </pc:spChg>
        <pc:spChg chg="add mod">
          <ac:chgData name="6I (05) Tang Justin Kit Hang" userId="30eb935d-f018-494b-b7ce-2daee0f96e1a" providerId="ADAL" clId="{79343231-E63F-4891-95EB-E8839014D522}" dt="2021-11-09T14:10:21.608" v="1668" actId="1076"/>
          <ac:spMkLst>
            <pc:docMk/>
            <pc:sldMk cId="125766030" sldId="318"/>
            <ac:spMk id="29" creationId="{16A0B400-CCF4-4E44-A709-B52B47218E9C}"/>
          </ac:spMkLst>
        </pc:spChg>
        <pc:spChg chg="add mod">
          <ac:chgData name="6I (05) Tang Justin Kit Hang" userId="30eb935d-f018-494b-b7ce-2daee0f96e1a" providerId="ADAL" clId="{79343231-E63F-4891-95EB-E8839014D522}" dt="2021-11-09T14:10:27.081" v="1670" actId="1076"/>
          <ac:spMkLst>
            <pc:docMk/>
            <pc:sldMk cId="125766030" sldId="318"/>
            <ac:spMk id="30" creationId="{BA5723F2-196D-4957-9ED9-1FEF0CD14B0B}"/>
          </ac:spMkLst>
        </pc:spChg>
        <pc:grpChg chg="del">
          <ac:chgData name="6I (05) Tang Justin Kit Hang" userId="30eb935d-f018-494b-b7ce-2daee0f96e1a" providerId="ADAL" clId="{79343231-E63F-4891-95EB-E8839014D522}" dt="2021-11-09T14:10:16.849" v="1666" actId="478"/>
          <ac:grpSpMkLst>
            <pc:docMk/>
            <pc:sldMk cId="125766030" sldId="318"/>
            <ac:grpSpMk id="7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10:16.849" v="1666" actId="478"/>
          <ac:grpSpMkLst>
            <pc:docMk/>
            <pc:sldMk cId="125766030" sldId="318"/>
            <ac:grpSpMk id="10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09:43.499" v="1653" actId="478"/>
          <ac:grpSpMkLst>
            <pc:docMk/>
            <pc:sldMk cId="125766030" sldId="318"/>
            <ac:grpSpMk id="12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09:43.499" v="1653" actId="478"/>
          <ac:grpSpMkLst>
            <pc:docMk/>
            <pc:sldMk cId="125766030" sldId="318"/>
            <ac:grpSpMk id="15" creationId="{00000000-0000-0000-0000-000000000000}"/>
          </ac:grpSpMkLst>
        </pc:grpChg>
        <pc:grpChg chg="add del">
          <ac:chgData name="6I (05) Tang Justin Kit Hang" userId="30eb935d-f018-494b-b7ce-2daee0f96e1a" providerId="ADAL" clId="{79343231-E63F-4891-95EB-E8839014D522}" dt="2021-11-09T14:09:46.740" v="1656" actId="478"/>
          <ac:grpSpMkLst>
            <pc:docMk/>
            <pc:sldMk cId="125766030" sldId="318"/>
            <ac:grpSpMk id="17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09T14:09:46.740" v="1656" actId="478"/>
          <ac:grpSpMkLst>
            <pc:docMk/>
            <pc:sldMk cId="125766030" sldId="318"/>
            <ac:grpSpMk id="20" creationId="{00000000-0000-0000-0000-000000000000}"/>
          </ac:grpSpMkLst>
        </pc:grpChg>
        <pc:grpChg chg="del">
          <ac:chgData name="6I (05) Tang Justin Kit Hang" userId="30eb935d-f018-494b-b7ce-2daee0f96e1a" providerId="ADAL" clId="{79343231-E63F-4891-95EB-E8839014D522}" dt="2021-11-11T01:44:32.428" v="8122" actId="478"/>
          <ac:grpSpMkLst>
            <pc:docMk/>
            <pc:sldMk cId="125766030" sldId="318"/>
            <ac:grpSpMk id="22" creationId="{00000000-0000-0000-0000-000000000000}"/>
          </ac:grpSpMkLst>
        </pc:grpChg>
        <pc:grpChg chg="topLvl">
          <ac:chgData name="6I (05) Tang Justin Kit Hang" userId="30eb935d-f018-494b-b7ce-2daee0f96e1a" providerId="ADAL" clId="{79343231-E63F-4891-95EB-E8839014D522}" dt="2021-11-11T01:44:32.428" v="8122" actId="478"/>
          <ac:grpSpMkLst>
            <pc:docMk/>
            <pc:sldMk cId="125766030" sldId="318"/>
            <ac:grpSpMk id="23" creationId="{00000000-0000-0000-0000-000000000000}"/>
          </ac:grpSpMkLst>
        </pc:grpChg>
      </pc:sldChg>
      <pc:sldChg chg="add del">
        <pc:chgData name="6I (05) Tang Justin Kit Hang" userId="30eb935d-f018-494b-b7ce-2daee0f96e1a" providerId="ADAL" clId="{79343231-E63F-4891-95EB-E8839014D522}" dt="2021-11-09T13:53:37.890" v="1610"/>
        <pc:sldMkLst>
          <pc:docMk/>
          <pc:sldMk cId="1564457881" sldId="318"/>
        </pc:sldMkLst>
      </pc:sldChg>
      <pc:sldChg chg="modSp new del mod modTransition">
        <pc:chgData name="6I (05) Tang Justin Kit Hang" userId="30eb935d-f018-494b-b7ce-2daee0f96e1a" providerId="ADAL" clId="{79343231-E63F-4891-95EB-E8839014D522}" dt="2021-11-09T14:31:23.679" v="2240" actId="47"/>
        <pc:sldMkLst>
          <pc:docMk/>
          <pc:sldMk cId="798725327" sldId="319"/>
        </pc:sldMkLst>
        <pc:spChg chg="mod">
          <ac:chgData name="6I (05) Tang Justin Kit Hang" userId="30eb935d-f018-494b-b7ce-2daee0f96e1a" providerId="ADAL" clId="{79343231-E63F-4891-95EB-E8839014D522}" dt="2021-11-09T14:30:56.068" v="2231" actId="20577"/>
          <ac:spMkLst>
            <pc:docMk/>
            <pc:sldMk cId="798725327" sldId="319"/>
            <ac:spMk id="2" creationId="{496E4B78-C43B-42EF-881A-E8D2EE5A9430}"/>
          </ac:spMkLst>
        </pc:spChg>
      </pc:sldChg>
      <pc:sldChg chg="addSp delSp modSp add mod ord modTransition setBg">
        <pc:chgData name="6I (05) Tang Justin Kit Hang" userId="30eb935d-f018-494b-b7ce-2daee0f96e1a" providerId="ADAL" clId="{79343231-E63F-4891-95EB-E8839014D522}" dt="2021-11-11T06:21:24.912" v="9065" actId="1076"/>
        <pc:sldMkLst>
          <pc:docMk/>
          <pc:sldMk cId="697478410" sldId="320"/>
        </pc:sldMkLst>
        <pc:spChg chg="add del mod">
          <ac:chgData name="6I (05) Tang Justin Kit Hang" userId="30eb935d-f018-494b-b7ce-2daee0f96e1a" providerId="ADAL" clId="{79343231-E63F-4891-95EB-E8839014D522}" dt="2021-11-11T02:01:02.244" v="8189" actId="1076"/>
          <ac:spMkLst>
            <pc:docMk/>
            <pc:sldMk cId="697478410" sldId="320"/>
            <ac:spMk id="2" creationId="{D08C8F89-5F71-49EC-B591-40DA4544D6D2}"/>
          </ac:spMkLst>
        </pc:spChg>
        <pc:spChg chg="mod">
          <ac:chgData name="6I (05) Tang Justin Kit Hang" userId="30eb935d-f018-494b-b7ce-2daee0f96e1a" providerId="ADAL" clId="{79343231-E63F-4891-95EB-E8839014D522}" dt="2021-11-11T06:21:21.047" v="9064" actId="403"/>
          <ac:spMkLst>
            <pc:docMk/>
            <pc:sldMk cId="697478410" sldId="320"/>
            <ac:spMk id="9" creationId="{44267524-FB57-450E-A07D-B9AE44182575}"/>
          </ac:spMkLst>
        </pc:spChg>
        <pc:spChg chg="mod">
          <ac:chgData name="6I (05) Tang Justin Kit Hang" userId="30eb935d-f018-494b-b7ce-2daee0f96e1a" providerId="ADAL" clId="{79343231-E63F-4891-95EB-E8839014D522}" dt="2021-11-11T06:21:21.047" v="9064" actId="403"/>
          <ac:spMkLst>
            <pc:docMk/>
            <pc:sldMk cId="697478410" sldId="320"/>
            <ac:spMk id="10" creationId="{D316F1DD-9A61-466E-9516-117FC55D43C5}"/>
          </ac:spMkLst>
        </pc:spChg>
        <pc:spChg chg="mod">
          <ac:chgData name="6I (05) Tang Justin Kit Hang" userId="30eb935d-f018-494b-b7ce-2daee0f96e1a" providerId="ADAL" clId="{79343231-E63F-4891-95EB-E8839014D522}" dt="2021-11-11T06:21:21.047" v="9064" actId="403"/>
          <ac:spMkLst>
            <pc:docMk/>
            <pc:sldMk cId="697478410" sldId="320"/>
            <ac:spMk id="12" creationId="{73D0A4CC-00E8-4A02-8C8B-7E5C44171553}"/>
          </ac:spMkLst>
        </pc:spChg>
        <pc:spChg chg="add mod">
          <ac:chgData name="6I (05) Tang Justin Kit Hang" userId="30eb935d-f018-494b-b7ce-2daee0f96e1a" providerId="ADAL" clId="{79343231-E63F-4891-95EB-E8839014D522}" dt="2021-11-09T17:46:53.255" v="5755" actId="1076"/>
          <ac:spMkLst>
            <pc:docMk/>
            <pc:sldMk cId="697478410" sldId="320"/>
            <ac:spMk id="16" creationId="{B8C8F2C9-D9FA-41FE-8284-5DB89F940053}"/>
          </ac:spMkLst>
        </pc:spChg>
        <pc:grpChg chg="mod">
          <ac:chgData name="6I (05) Tang Justin Kit Hang" userId="30eb935d-f018-494b-b7ce-2daee0f96e1a" providerId="ADAL" clId="{79343231-E63F-4891-95EB-E8839014D522}" dt="2021-11-11T06:21:24.912" v="9065" actId="1076"/>
          <ac:grpSpMkLst>
            <pc:docMk/>
            <pc:sldMk cId="697478410" sldId="320"/>
            <ac:grpSpMk id="13" creationId="{D83875E3-D506-4A48-91CA-D0580F3AFB74}"/>
          </ac:grpSpMkLst>
        </pc:grpChg>
        <pc:grpChg chg="mod">
          <ac:chgData name="6I (05) Tang Justin Kit Hang" userId="30eb935d-f018-494b-b7ce-2daee0f96e1a" providerId="ADAL" clId="{79343231-E63F-4891-95EB-E8839014D522}" dt="2021-11-11T06:21:14.733" v="9063" actId="1076"/>
          <ac:grpSpMkLst>
            <pc:docMk/>
            <pc:sldMk cId="697478410" sldId="320"/>
            <ac:grpSpMk id="14" creationId="{753E3196-59ED-4F4C-A5CA-EDA14B1CC2B7}"/>
          </ac:grpSpMkLst>
        </pc:grpChg>
      </pc:sldChg>
      <pc:sldChg chg="addSp delSp modSp new del mod">
        <pc:chgData name="6I (05) Tang Justin Kit Hang" userId="30eb935d-f018-494b-b7ce-2daee0f96e1a" providerId="ADAL" clId="{79343231-E63F-4891-95EB-E8839014D522}" dt="2021-11-09T14:20:56.733" v="1898" actId="47"/>
        <pc:sldMkLst>
          <pc:docMk/>
          <pc:sldMk cId="1572245089" sldId="321"/>
        </pc:sldMkLst>
        <pc:spChg chg="add del mod">
          <ac:chgData name="6I (05) Tang Justin Kit Hang" userId="30eb935d-f018-494b-b7ce-2daee0f96e1a" providerId="ADAL" clId="{79343231-E63F-4891-95EB-E8839014D522}" dt="2021-11-09T14:20:53.739" v="1895" actId="21"/>
          <ac:spMkLst>
            <pc:docMk/>
            <pc:sldMk cId="1572245089" sldId="321"/>
            <ac:spMk id="3" creationId="{04630C6A-F4FA-4E3B-B87B-3783AFC03CC1}"/>
          </ac:spMkLst>
        </pc:spChg>
        <pc:picChg chg="add mod">
          <ac:chgData name="6I (05) Tang Justin Kit Hang" userId="30eb935d-f018-494b-b7ce-2daee0f96e1a" providerId="ADAL" clId="{79343231-E63F-4891-95EB-E8839014D522}" dt="2021-11-09T14:19:56.642" v="1828" actId="1076"/>
          <ac:picMkLst>
            <pc:docMk/>
            <pc:sldMk cId="1572245089" sldId="321"/>
            <ac:picMk id="2" creationId="{12E30DCA-0657-41C3-A9DE-B7BC945477E7}"/>
          </ac:picMkLst>
        </pc:picChg>
      </pc:sldChg>
      <pc:sldChg chg="addSp delSp modSp add del mod ord modTransition setBg modNotesTx">
        <pc:chgData name="6I (05) Tang Justin Kit Hang" userId="30eb935d-f018-494b-b7ce-2daee0f96e1a" providerId="ADAL" clId="{79343231-E63F-4891-95EB-E8839014D522}" dt="2021-11-09T17:48:12.309" v="5766" actId="47"/>
        <pc:sldMkLst>
          <pc:docMk/>
          <pc:sldMk cId="693232559" sldId="322"/>
        </pc:sldMkLst>
        <pc:spChg chg="add mod">
          <ac:chgData name="6I (05) Tang Justin Kit Hang" userId="30eb935d-f018-494b-b7ce-2daee0f96e1a" providerId="ADAL" clId="{79343231-E63F-4891-95EB-E8839014D522}" dt="2021-11-09T16:18:13.017" v="3663" actId="1076"/>
          <ac:spMkLst>
            <pc:docMk/>
            <pc:sldMk cId="693232559" sldId="322"/>
            <ac:spMk id="16" creationId="{2FE43BA8-B872-4040-92A6-4D4D76B4CE83}"/>
          </ac:spMkLst>
        </pc:spChg>
        <pc:spChg chg="mod">
          <ac:chgData name="6I (05) Tang Justin Kit Hang" userId="30eb935d-f018-494b-b7ce-2daee0f96e1a" providerId="ADAL" clId="{79343231-E63F-4891-95EB-E8839014D522}" dt="2021-11-09T16:18:06.741" v="3662"/>
          <ac:spMkLst>
            <pc:docMk/>
            <pc:sldMk cId="693232559" sldId="322"/>
            <ac:spMk id="18" creationId="{89B6EBE8-EE23-4772-843D-56FADA5AF8A7}"/>
          </ac:spMkLst>
        </pc:spChg>
        <pc:spChg chg="mod">
          <ac:chgData name="6I (05) Tang Justin Kit Hang" userId="30eb935d-f018-494b-b7ce-2daee0f96e1a" providerId="ADAL" clId="{79343231-E63F-4891-95EB-E8839014D522}" dt="2021-11-09T16:34:43.051" v="3888"/>
          <ac:spMkLst>
            <pc:docMk/>
            <pc:sldMk cId="693232559" sldId="322"/>
            <ac:spMk id="21" creationId="{008AB2E9-DEAB-46A5-BFA1-56A8F23770A1}"/>
          </ac:spMkLst>
        </pc:spChg>
        <pc:spChg chg="mod">
          <ac:chgData name="6I (05) Tang Justin Kit Hang" userId="30eb935d-f018-494b-b7ce-2daee0f96e1a" providerId="ADAL" clId="{79343231-E63F-4891-95EB-E8839014D522}" dt="2021-11-09T16:34:43.051" v="3888"/>
          <ac:spMkLst>
            <pc:docMk/>
            <pc:sldMk cId="693232559" sldId="322"/>
            <ac:spMk id="22" creationId="{8FE442A0-2666-44D5-8F1B-F6ED31AC47CE}"/>
          </ac:spMkLst>
        </pc:spChg>
        <pc:spChg chg="add mod">
          <ac:chgData name="6I (05) Tang Justin Kit Hang" userId="30eb935d-f018-494b-b7ce-2daee0f96e1a" providerId="ADAL" clId="{79343231-E63F-4891-95EB-E8839014D522}" dt="2021-11-09T16:34:43.051" v="3888"/>
          <ac:spMkLst>
            <pc:docMk/>
            <pc:sldMk cId="693232559" sldId="322"/>
            <ac:spMk id="23" creationId="{5F31CE84-2345-4E58-9E9A-3F9838504BC9}"/>
          </ac:spMkLst>
        </pc:spChg>
        <pc:grpChg chg="del">
          <ac:chgData name="6I (05) Tang Justin Kit Hang" userId="30eb935d-f018-494b-b7ce-2daee0f96e1a" providerId="ADAL" clId="{79343231-E63F-4891-95EB-E8839014D522}" dt="2021-11-09T14:20:50.258" v="1893" actId="478"/>
          <ac:grpSpMkLst>
            <pc:docMk/>
            <pc:sldMk cId="693232559" sldId="322"/>
            <ac:grpSpMk id="13" creationId="{D83875E3-D506-4A48-91CA-D0580F3AFB74}"/>
          </ac:grpSpMkLst>
        </pc:grpChg>
        <pc:grpChg chg="del">
          <ac:chgData name="6I (05) Tang Justin Kit Hang" userId="30eb935d-f018-494b-b7ce-2daee0f96e1a" providerId="ADAL" clId="{79343231-E63F-4891-95EB-E8839014D522}" dt="2021-11-09T16:18:01.739" v="3661" actId="21"/>
          <ac:grpSpMkLst>
            <pc:docMk/>
            <pc:sldMk cId="693232559" sldId="322"/>
            <ac:grpSpMk id="14" creationId="{753E3196-59ED-4F4C-A5CA-EDA14B1CC2B7}"/>
          </ac:grpSpMkLst>
        </pc:grpChg>
        <pc:grpChg chg="add mod">
          <ac:chgData name="6I (05) Tang Justin Kit Hang" userId="30eb935d-f018-494b-b7ce-2daee0f96e1a" providerId="ADAL" clId="{79343231-E63F-4891-95EB-E8839014D522}" dt="2021-11-09T16:18:06.741" v="3662"/>
          <ac:grpSpMkLst>
            <pc:docMk/>
            <pc:sldMk cId="693232559" sldId="322"/>
            <ac:grpSpMk id="17" creationId="{7B454743-BC34-4752-A35F-69017CEEFAC2}"/>
          </ac:grpSpMkLst>
        </pc:grpChg>
        <pc:grpChg chg="add mod">
          <ac:chgData name="6I (05) Tang Justin Kit Hang" userId="30eb935d-f018-494b-b7ce-2daee0f96e1a" providerId="ADAL" clId="{79343231-E63F-4891-95EB-E8839014D522}" dt="2021-11-09T16:34:51.498" v="3889" actId="1076"/>
          <ac:grpSpMkLst>
            <pc:docMk/>
            <pc:sldMk cId="693232559" sldId="322"/>
            <ac:grpSpMk id="19" creationId="{67C600BC-1247-4ECA-908A-EB9216E11E7D}"/>
          </ac:grpSpMkLst>
        </pc:grpChg>
        <pc:grpChg chg="mod">
          <ac:chgData name="6I (05) Tang Justin Kit Hang" userId="30eb935d-f018-494b-b7ce-2daee0f96e1a" providerId="ADAL" clId="{79343231-E63F-4891-95EB-E8839014D522}" dt="2021-11-09T16:34:43.051" v="3888"/>
          <ac:grpSpMkLst>
            <pc:docMk/>
            <pc:sldMk cId="693232559" sldId="322"/>
            <ac:grpSpMk id="20" creationId="{72A9A618-2866-4100-BA61-72B37E6A7DD1}"/>
          </ac:grpSpMkLst>
        </pc:grpChg>
        <pc:picChg chg="mod">
          <ac:chgData name="6I (05) Tang Justin Kit Hang" userId="30eb935d-f018-494b-b7ce-2daee0f96e1a" providerId="ADAL" clId="{79343231-E63F-4891-95EB-E8839014D522}" dt="2021-11-09T14:22:28.244" v="2211" actId="1076"/>
          <ac:picMkLst>
            <pc:docMk/>
            <pc:sldMk cId="693232559" sldId="322"/>
            <ac:picMk id="11" creationId="{C0F042C6-18D5-4457-90E5-CED0FE8AB0F8}"/>
          </ac:picMkLst>
        </pc:picChg>
      </pc:sldChg>
      <pc:sldChg chg="addSp delSp modSp add mod ord setBg">
        <pc:chgData name="6I (05) Tang Justin Kit Hang" userId="30eb935d-f018-494b-b7ce-2daee0f96e1a" providerId="ADAL" clId="{79343231-E63F-4891-95EB-E8839014D522}" dt="2021-11-11T01:50:20.012" v="8151"/>
        <pc:sldMkLst>
          <pc:docMk/>
          <pc:sldMk cId="1982632952" sldId="323"/>
        </pc:sldMkLst>
        <pc:spChg chg="mod">
          <ac:chgData name="6I (05) Tang Justin Kit Hang" userId="30eb935d-f018-494b-b7ce-2daee0f96e1a" providerId="ADAL" clId="{79343231-E63F-4891-95EB-E8839014D522}" dt="2021-11-11T01:40:10.005" v="8064" actId="1076"/>
          <ac:spMkLst>
            <pc:docMk/>
            <pc:sldMk cId="1982632952" sldId="323"/>
            <ac:spMk id="2" creationId="{B2D127A6-46C1-4E7A-A211-51F25FE83C55}"/>
          </ac:spMkLst>
        </pc:spChg>
        <pc:spChg chg="del mod">
          <ac:chgData name="6I (05) Tang Justin Kit Hang" userId="30eb935d-f018-494b-b7ce-2daee0f96e1a" providerId="ADAL" clId="{79343231-E63F-4891-95EB-E8839014D522}" dt="2021-11-09T14:31:15.657" v="2238" actId="478"/>
          <ac:spMkLst>
            <pc:docMk/>
            <pc:sldMk cId="1982632952" sldId="323"/>
            <ac:spMk id="6" creationId="{43931C93-1072-44AD-A317-00400A2796C2}"/>
          </ac:spMkLst>
        </pc:spChg>
        <pc:spChg chg="del topLvl">
          <ac:chgData name="6I (05) Tang Justin Kit Hang" userId="30eb935d-f018-494b-b7ce-2daee0f96e1a" providerId="ADAL" clId="{79343231-E63F-4891-95EB-E8839014D522}" dt="2021-11-11T01:39:56.586" v="8062" actId="478"/>
          <ac:spMkLst>
            <pc:docMk/>
            <pc:sldMk cId="1982632952" sldId="323"/>
            <ac:spMk id="10" creationId="{C86F6ABF-EF54-4F26-8A50-33F8C9430C36}"/>
          </ac:spMkLst>
        </pc:spChg>
        <pc:spChg chg="del">
          <ac:chgData name="6I (05) Tang Justin Kit Hang" userId="30eb935d-f018-494b-b7ce-2daee0f96e1a" providerId="ADAL" clId="{79343231-E63F-4891-95EB-E8839014D522}" dt="2021-11-09T14:31:14.066" v="2235" actId="478"/>
          <ac:spMkLst>
            <pc:docMk/>
            <pc:sldMk cId="1982632952" sldId="323"/>
            <ac:spMk id="16" creationId="{8A180C55-9ECF-4228-AE9E-7701635AC407}"/>
          </ac:spMkLst>
        </pc:spChg>
        <pc:spChg chg="del">
          <ac:chgData name="6I (05) Tang Justin Kit Hang" userId="30eb935d-f018-494b-b7ce-2daee0f96e1a" providerId="ADAL" clId="{79343231-E63F-4891-95EB-E8839014D522}" dt="2021-11-09T14:31:14.066" v="2235" actId="478"/>
          <ac:spMkLst>
            <pc:docMk/>
            <pc:sldMk cId="1982632952" sldId="323"/>
            <ac:spMk id="18" creationId="{F5F0AD0F-1CAF-485B-8936-925D3BF62D04}"/>
          </ac:spMkLst>
        </pc:spChg>
        <pc:spChg chg="add mod">
          <ac:chgData name="6I (05) Tang Justin Kit Hang" userId="30eb935d-f018-494b-b7ce-2daee0f96e1a" providerId="ADAL" clId="{79343231-E63F-4891-95EB-E8839014D522}" dt="2021-11-11T01:50:00.770" v="8147" actId="1076"/>
          <ac:spMkLst>
            <pc:docMk/>
            <pc:sldMk cId="1982632952" sldId="323"/>
            <ac:spMk id="19" creationId="{FFCD408D-7F42-403C-B624-941B7D15177E}"/>
          </ac:spMkLst>
        </pc:spChg>
        <pc:spChg chg="del">
          <ac:chgData name="6I (05) Tang Justin Kit Hang" userId="30eb935d-f018-494b-b7ce-2daee0f96e1a" providerId="ADAL" clId="{79343231-E63F-4891-95EB-E8839014D522}" dt="2021-11-09T14:31:14.066" v="2235" actId="478"/>
          <ac:spMkLst>
            <pc:docMk/>
            <pc:sldMk cId="1982632952" sldId="323"/>
            <ac:spMk id="21" creationId="{752938F8-708E-46E5-9E73-F8C48D53B6CC}"/>
          </ac:spMkLst>
        </pc:spChg>
        <pc:spChg chg="del mod">
          <ac:chgData name="6I (05) Tang Justin Kit Hang" userId="30eb935d-f018-494b-b7ce-2daee0f96e1a" providerId="ADAL" clId="{79343231-E63F-4891-95EB-E8839014D522}" dt="2021-11-09T14:31:14.066" v="2235" actId="478"/>
          <ac:spMkLst>
            <pc:docMk/>
            <pc:sldMk cId="1982632952" sldId="323"/>
            <ac:spMk id="35" creationId="{D3E97AE9-1045-40D5-98B1-ACB45B3C4CBC}"/>
          </ac:spMkLst>
        </pc:spChg>
        <pc:grpChg chg="del">
          <ac:chgData name="6I (05) Tang Justin Kit Hang" userId="30eb935d-f018-494b-b7ce-2daee0f96e1a" providerId="ADAL" clId="{79343231-E63F-4891-95EB-E8839014D522}" dt="2021-11-11T01:39:56.586" v="8062" actId="478"/>
          <ac:grpSpMkLst>
            <pc:docMk/>
            <pc:sldMk cId="1982632952" sldId="323"/>
            <ac:grpSpMk id="8" creationId="{011C680F-16B2-44F9-A0F4-8ED17523718E}"/>
          </ac:grpSpMkLst>
        </pc:grpChg>
        <pc:grpChg chg="topLvl">
          <ac:chgData name="6I (05) Tang Justin Kit Hang" userId="30eb935d-f018-494b-b7ce-2daee0f96e1a" providerId="ADAL" clId="{79343231-E63F-4891-95EB-E8839014D522}" dt="2021-11-11T01:39:56.586" v="8062" actId="478"/>
          <ac:grpSpMkLst>
            <pc:docMk/>
            <pc:sldMk cId="1982632952" sldId="323"/>
            <ac:grpSpMk id="9" creationId="{F4D2B4A8-620F-4400-A289-BD388E8DFAFD}"/>
          </ac:grpSpMkLst>
        </pc:grpChg>
        <pc:grpChg chg="del">
          <ac:chgData name="6I (05) Tang Justin Kit Hang" userId="30eb935d-f018-494b-b7ce-2daee0f96e1a" providerId="ADAL" clId="{79343231-E63F-4891-95EB-E8839014D522}" dt="2021-11-09T14:31:14.066" v="2235" actId="478"/>
          <ac:grpSpMkLst>
            <pc:docMk/>
            <pc:sldMk cId="1982632952" sldId="323"/>
            <ac:grpSpMk id="32" creationId="{9A2ECD08-8EFC-47D5-BFF9-3FD0553B2E3A}"/>
          </ac:grpSpMkLst>
        </pc:grpChg>
        <pc:picChg chg="del">
          <ac:chgData name="6I (05) Tang Justin Kit Hang" userId="30eb935d-f018-494b-b7ce-2daee0f96e1a" providerId="ADAL" clId="{79343231-E63F-4891-95EB-E8839014D522}" dt="2021-11-09T14:31:14.066" v="2235" actId="478"/>
          <ac:picMkLst>
            <pc:docMk/>
            <pc:sldMk cId="1982632952" sldId="323"/>
            <ac:picMk id="15" creationId="{1BCEC1ED-C88C-4F23-8706-91ABFDEB2DFC}"/>
          </ac:picMkLst>
        </pc:picChg>
        <pc:picChg chg="del">
          <ac:chgData name="6I (05) Tang Justin Kit Hang" userId="30eb935d-f018-494b-b7ce-2daee0f96e1a" providerId="ADAL" clId="{79343231-E63F-4891-95EB-E8839014D522}" dt="2021-11-09T14:31:14.066" v="2235" actId="478"/>
          <ac:picMkLst>
            <pc:docMk/>
            <pc:sldMk cId="1982632952" sldId="323"/>
            <ac:picMk id="20" creationId="{57D0442C-FD21-4EA6-BBBD-336EAD2CA010}"/>
          </ac:picMkLst>
        </pc:picChg>
        <pc:picChg chg="del">
          <ac:chgData name="6I (05) Tang Justin Kit Hang" userId="30eb935d-f018-494b-b7ce-2daee0f96e1a" providerId="ADAL" clId="{79343231-E63F-4891-95EB-E8839014D522}" dt="2021-11-09T14:31:14.625" v="2236" actId="478"/>
          <ac:picMkLst>
            <pc:docMk/>
            <pc:sldMk cId="1982632952" sldId="323"/>
            <ac:picMk id="34" creationId="{99003D23-3E11-492F-B6B0-84817ED482EB}"/>
          </ac:picMkLst>
        </pc:picChg>
      </pc:sldChg>
      <pc:sldChg chg="add del ord">
        <pc:chgData name="6I (05) Tang Justin Kit Hang" userId="30eb935d-f018-494b-b7ce-2daee0f96e1a" providerId="ADAL" clId="{79343231-E63F-4891-95EB-E8839014D522}" dt="2021-11-09T15:01:53.973" v="2472" actId="47"/>
        <pc:sldMkLst>
          <pc:docMk/>
          <pc:sldMk cId="4266683281" sldId="324"/>
        </pc:sldMkLst>
      </pc:sldChg>
      <pc:sldChg chg="addSp delSp modSp add mod setBg">
        <pc:chgData name="6I (05) Tang Justin Kit Hang" userId="30eb935d-f018-494b-b7ce-2daee0f96e1a" providerId="ADAL" clId="{79343231-E63F-4891-95EB-E8839014D522}" dt="2021-11-11T02:46:54.979" v="8266" actId="1076"/>
        <pc:sldMkLst>
          <pc:docMk/>
          <pc:sldMk cId="960725325" sldId="325"/>
        </pc:sldMkLst>
        <pc:spChg chg="mod">
          <ac:chgData name="6I (05) Tang Justin Kit Hang" userId="30eb935d-f018-494b-b7ce-2daee0f96e1a" providerId="ADAL" clId="{79343231-E63F-4891-95EB-E8839014D522}" dt="2021-11-11T01:41:06.523" v="8070" actId="1076"/>
          <ac:spMkLst>
            <pc:docMk/>
            <pc:sldMk cId="960725325" sldId="325"/>
            <ac:spMk id="2" creationId="{6C12CA3D-354E-4540-B86A-5CDA11EC060C}"/>
          </ac:spMkLst>
        </pc:spChg>
        <pc:spChg chg="add del mod">
          <ac:chgData name="6I (05) Tang Justin Kit Hang" userId="30eb935d-f018-494b-b7ce-2daee0f96e1a" providerId="ADAL" clId="{79343231-E63F-4891-95EB-E8839014D522}" dt="2021-11-09T15:03:17.267" v="2505" actId="478"/>
          <ac:spMkLst>
            <pc:docMk/>
            <pc:sldMk cId="960725325" sldId="325"/>
            <ac:spMk id="18" creationId="{0B42CFC9-FC87-4679-BA96-A8973A35E261}"/>
          </ac:spMkLst>
        </pc:spChg>
        <pc:spChg chg="add del mod">
          <ac:chgData name="6I (05) Tang Justin Kit Hang" userId="30eb935d-f018-494b-b7ce-2daee0f96e1a" providerId="ADAL" clId="{79343231-E63F-4891-95EB-E8839014D522}" dt="2021-11-09T15:03:17.267" v="2505" actId="478"/>
          <ac:spMkLst>
            <pc:docMk/>
            <pc:sldMk cId="960725325" sldId="325"/>
            <ac:spMk id="20" creationId="{F8419FF9-9F80-4E77-9548-4076E26F3623}"/>
          </ac:spMkLst>
        </pc:spChg>
        <pc:spChg chg="del topLvl">
          <ac:chgData name="6I (05) Tang Justin Kit Hang" userId="30eb935d-f018-494b-b7ce-2daee0f96e1a" providerId="ADAL" clId="{79343231-E63F-4891-95EB-E8839014D522}" dt="2021-11-11T01:41:01.790" v="8069" actId="478"/>
          <ac:spMkLst>
            <pc:docMk/>
            <pc:sldMk cId="960725325" sldId="325"/>
            <ac:spMk id="25" creationId="{00000000-0000-0000-0000-000000000000}"/>
          </ac:spMkLst>
        </pc:spChg>
        <pc:spChg chg="add del mod">
          <ac:chgData name="6I (05) Tang Justin Kit Hang" userId="30eb935d-f018-494b-b7ce-2daee0f96e1a" providerId="ADAL" clId="{79343231-E63F-4891-95EB-E8839014D522}" dt="2021-11-09T15:03:17.267" v="2505" actId="478"/>
          <ac:spMkLst>
            <pc:docMk/>
            <pc:sldMk cId="960725325" sldId="325"/>
            <ac:spMk id="27" creationId="{708003A3-1930-4D2E-B345-81F4F86E1BBC}"/>
          </ac:spMkLst>
        </pc:spChg>
        <pc:spChg chg="del mod">
          <ac:chgData name="6I (05) Tang Justin Kit Hang" userId="30eb935d-f018-494b-b7ce-2daee0f96e1a" providerId="ADAL" clId="{79343231-E63F-4891-95EB-E8839014D522}" dt="2021-11-09T15:01:59.442" v="2474" actId="478"/>
          <ac:spMkLst>
            <pc:docMk/>
            <pc:sldMk cId="960725325" sldId="325"/>
            <ac:spMk id="28" creationId="{4BE78CDC-12A0-4009-BC47-F8ED9673DD56}"/>
          </ac:spMkLst>
        </pc:spChg>
        <pc:spChg chg="add del mod">
          <ac:chgData name="6I (05) Tang Justin Kit Hang" userId="30eb935d-f018-494b-b7ce-2daee0f96e1a" providerId="ADAL" clId="{79343231-E63F-4891-95EB-E8839014D522}" dt="2021-11-09T15:03:17.267" v="2505" actId="478"/>
          <ac:spMkLst>
            <pc:docMk/>
            <pc:sldMk cId="960725325" sldId="325"/>
            <ac:spMk id="29" creationId="{06336645-70CC-4C4A-BB4B-D570DCED5BE5}"/>
          </ac:spMkLst>
        </pc:spChg>
        <pc:spChg chg="del mod">
          <ac:chgData name="6I (05) Tang Justin Kit Hang" userId="30eb935d-f018-494b-b7ce-2daee0f96e1a" providerId="ADAL" clId="{79343231-E63F-4891-95EB-E8839014D522}" dt="2021-11-09T15:02:02.033" v="2478" actId="478"/>
          <ac:spMkLst>
            <pc:docMk/>
            <pc:sldMk cId="960725325" sldId="325"/>
            <ac:spMk id="30" creationId="{99ABEC1B-2FE4-4AC8-916E-5528695C3D2C}"/>
          </ac:spMkLst>
        </pc:spChg>
        <pc:spChg chg="del">
          <ac:chgData name="6I (05) Tang Justin Kit Hang" userId="30eb935d-f018-494b-b7ce-2daee0f96e1a" providerId="ADAL" clId="{79343231-E63F-4891-95EB-E8839014D522}" dt="2021-11-09T15:02:02.625" v="2479" actId="478"/>
          <ac:spMkLst>
            <pc:docMk/>
            <pc:sldMk cId="960725325" sldId="325"/>
            <ac:spMk id="32" creationId="{2F47BB7F-33C7-4927-A2DD-F6AE82845264}"/>
          </ac:spMkLst>
        </pc:spChg>
        <pc:spChg chg="add del mod">
          <ac:chgData name="6I (05) Tang Justin Kit Hang" userId="30eb935d-f018-494b-b7ce-2daee0f96e1a" providerId="ADAL" clId="{79343231-E63F-4891-95EB-E8839014D522}" dt="2021-11-09T15:03:17.267" v="2505" actId="478"/>
          <ac:spMkLst>
            <pc:docMk/>
            <pc:sldMk cId="960725325" sldId="325"/>
            <ac:spMk id="35" creationId="{7A5B4832-295A-4E19-B7BB-78B0554765CC}"/>
          </ac:spMkLst>
        </pc:spChg>
        <pc:spChg chg="add del mod">
          <ac:chgData name="6I (05) Tang Justin Kit Hang" userId="30eb935d-f018-494b-b7ce-2daee0f96e1a" providerId="ADAL" clId="{79343231-E63F-4891-95EB-E8839014D522}" dt="2021-11-09T15:03:17.267" v="2505" actId="478"/>
          <ac:spMkLst>
            <pc:docMk/>
            <pc:sldMk cId="960725325" sldId="325"/>
            <ac:spMk id="36" creationId="{6B5073C7-8258-46F1-AF44-47B723F8764D}"/>
          </ac:spMkLst>
        </pc:spChg>
        <pc:spChg chg="add del mod">
          <ac:chgData name="6I (05) Tang Justin Kit Hang" userId="30eb935d-f018-494b-b7ce-2daee0f96e1a" providerId="ADAL" clId="{79343231-E63F-4891-95EB-E8839014D522}" dt="2021-11-09T15:03:17.267" v="2505" actId="478"/>
          <ac:spMkLst>
            <pc:docMk/>
            <pc:sldMk cId="960725325" sldId="325"/>
            <ac:spMk id="39" creationId="{8F770085-8EA2-40E1-A991-2B5240123150}"/>
          </ac:spMkLst>
        </pc:spChg>
        <pc:spChg chg="add mod">
          <ac:chgData name="6I (05) Tang Justin Kit Hang" userId="30eb935d-f018-494b-b7ce-2daee0f96e1a" providerId="ADAL" clId="{79343231-E63F-4891-95EB-E8839014D522}" dt="2021-11-11T00:43:51.975" v="7824" actId="207"/>
          <ac:spMkLst>
            <pc:docMk/>
            <pc:sldMk cId="960725325" sldId="325"/>
            <ac:spMk id="40" creationId="{54C3C069-9970-499C-9C26-5638E180BC0B}"/>
          </ac:spMkLst>
        </pc:spChg>
        <pc:spChg chg="add mod">
          <ac:chgData name="6I (05) Tang Justin Kit Hang" userId="30eb935d-f018-494b-b7ce-2daee0f96e1a" providerId="ADAL" clId="{79343231-E63F-4891-95EB-E8839014D522}" dt="2021-11-09T15:07:27.442" v="2630" actId="1076"/>
          <ac:spMkLst>
            <pc:docMk/>
            <pc:sldMk cId="960725325" sldId="325"/>
            <ac:spMk id="42" creationId="{56CADA73-D037-4697-81DE-6B1A622B095C}"/>
          </ac:spMkLst>
        </pc:spChg>
        <pc:spChg chg="add mod">
          <ac:chgData name="6I (05) Tang Justin Kit Hang" userId="30eb935d-f018-494b-b7ce-2daee0f96e1a" providerId="ADAL" clId="{79343231-E63F-4891-95EB-E8839014D522}" dt="2021-11-11T00:43:38.991" v="7820" actId="207"/>
          <ac:spMkLst>
            <pc:docMk/>
            <pc:sldMk cId="960725325" sldId="325"/>
            <ac:spMk id="43" creationId="{FDBF8BD6-D883-42CF-BB4F-D8A29BEA0EB3}"/>
          </ac:spMkLst>
        </pc:spChg>
        <pc:spChg chg="add mod">
          <ac:chgData name="6I (05) Tang Justin Kit Hang" userId="30eb935d-f018-494b-b7ce-2daee0f96e1a" providerId="ADAL" clId="{79343231-E63F-4891-95EB-E8839014D522}" dt="2021-11-09T15:08:36.740" v="2698" actId="1076"/>
          <ac:spMkLst>
            <pc:docMk/>
            <pc:sldMk cId="960725325" sldId="325"/>
            <ac:spMk id="44" creationId="{AF69CCDB-BC43-4FC3-BD2E-93B161176D7C}"/>
          </ac:spMkLst>
        </pc:spChg>
        <pc:spChg chg="mod">
          <ac:chgData name="6I (05) Tang Justin Kit Hang" userId="30eb935d-f018-494b-b7ce-2daee0f96e1a" providerId="ADAL" clId="{79343231-E63F-4891-95EB-E8839014D522}" dt="2021-11-09T15:06:39.077" v="2619"/>
          <ac:spMkLst>
            <pc:docMk/>
            <pc:sldMk cId="960725325" sldId="325"/>
            <ac:spMk id="46" creationId="{C59C976A-5052-49C8-9EBF-5A57146C907F}"/>
          </ac:spMkLst>
        </pc:spChg>
        <pc:spChg chg="add mod">
          <ac:chgData name="6I (05) Tang Justin Kit Hang" userId="30eb935d-f018-494b-b7ce-2daee0f96e1a" providerId="ADAL" clId="{79343231-E63F-4891-95EB-E8839014D522}" dt="2021-11-11T00:43:43.557" v="7822" actId="207"/>
          <ac:spMkLst>
            <pc:docMk/>
            <pc:sldMk cId="960725325" sldId="325"/>
            <ac:spMk id="47" creationId="{14F2D189-6204-4C94-855A-F2E93B0E641A}"/>
          </ac:spMkLst>
        </pc:spChg>
        <pc:spChg chg="add mod">
          <ac:chgData name="6I (05) Tang Justin Kit Hang" userId="30eb935d-f018-494b-b7ce-2daee0f96e1a" providerId="ADAL" clId="{79343231-E63F-4891-95EB-E8839014D522}" dt="2021-11-11T00:44:06.675" v="7826" actId="1076"/>
          <ac:spMkLst>
            <pc:docMk/>
            <pc:sldMk cId="960725325" sldId="325"/>
            <ac:spMk id="50" creationId="{2FD261EE-5591-41A8-83A0-E99E5EFDBABB}"/>
          </ac:spMkLst>
        </pc:spChg>
        <pc:spChg chg="add mod">
          <ac:chgData name="6I (05) Tang Justin Kit Hang" userId="30eb935d-f018-494b-b7ce-2daee0f96e1a" providerId="ADAL" clId="{79343231-E63F-4891-95EB-E8839014D522}" dt="2021-11-09T15:08:18.154" v="2673" actId="1076"/>
          <ac:spMkLst>
            <pc:docMk/>
            <pc:sldMk cId="960725325" sldId="325"/>
            <ac:spMk id="51" creationId="{0F1BE509-E0F0-4C33-9362-EE421C86BA5B}"/>
          </ac:spMkLst>
        </pc:spChg>
        <pc:grpChg chg="del">
          <ac:chgData name="6I (05) Tang Justin Kit Hang" userId="30eb935d-f018-494b-b7ce-2daee0f96e1a" providerId="ADAL" clId="{79343231-E63F-4891-95EB-E8839014D522}" dt="2021-11-11T01:41:01.790" v="8069" actId="478"/>
          <ac:grpSpMkLst>
            <pc:docMk/>
            <pc:sldMk cId="960725325" sldId="325"/>
            <ac:grpSpMk id="22" creationId="{00000000-0000-0000-0000-000000000000}"/>
          </ac:grpSpMkLst>
        </pc:grpChg>
        <pc:grpChg chg="topLvl">
          <ac:chgData name="6I (05) Tang Justin Kit Hang" userId="30eb935d-f018-494b-b7ce-2daee0f96e1a" providerId="ADAL" clId="{79343231-E63F-4891-95EB-E8839014D522}" dt="2021-11-11T01:41:01.790" v="8069" actId="478"/>
          <ac:grpSpMkLst>
            <pc:docMk/>
            <pc:sldMk cId="960725325" sldId="325"/>
            <ac:grpSpMk id="23" creationId="{00000000-0000-0000-0000-000000000000}"/>
          </ac:grpSpMkLst>
        </pc:grpChg>
        <pc:grpChg chg="add mod">
          <ac:chgData name="6I (05) Tang Justin Kit Hang" userId="30eb935d-f018-494b-b7ce-2daee0f96e1a" providerId="ADAL" clId="{79343231-E63F-4891-95EB-E8839014D522}" dt="2021-11-09T15:06:39.077" v="2619"/>
          <ac:grpSpMkLst>
            <pc:docMk/>
            <pc:sldMk cId="960725325" sldId="325"/>
            <ac:grpSpMk id="45" creationId="{7B25A859-677E-4953-AB74-D0E1D67EB18C}"/>
          </ac:grpSpMkLst>
        </pc:grpChg>
        <pc:picChg chg="del">
          <ac:chgData name="6I (05) Tang Justin Kit Hang" userId="30eb935d-f018-494b-b7ce-2daee0f96e1a" providerId="ADAL" clId="{79343231-E63F-4891-95EB-E8839014D522}" dt="2021-11-09T15:01:59.905" v="2475" actId="478"/>
          <ac:picMkLst>
            <pc:docMk/>
            <pc:sldMk cId="960725325" sldId="325"/>
            <ac:picMk id="5" creationId="{532EA22D-2FE4-487B-8440-D6AD05C27BE5}"/>
          </ac:picMkLst>
        </pc:picChg>
        <pc:picChg chg="del">
          <ac:chgData name="6I (05) Tang Justin Kit Hang" userId="30eb935d-f018-494b-b7ce-2daee0f96e1a" providerId="ADAL" clId="{79343231-E63F-4891-95EB-E8839014D522}" dt="2021-11-09T15:01:59.442" v="2474" actId="478"/>
          <ac:picMkLst>
            <pc:docMk/>
            <pc:sldMk cId="960725325" sldId="325"/>
            <ac:picMk id="10" creationId="{3F2D6E44-55D0-4257-91F8-3C3468CAD1CB}"/>
          </ac:picMkLst>
        </pc:picChg>
        <pc:picChg chg="del">
          <ac:chgData name="6I (05) Tang Justin Kit Hang" userId="30eb935d-f018-494b-b7ce-2daee0f96e1a" providerId="ADAL" clId="{79343231-E63F-4891-95EB-E8839014D522}" dt="2021-11-09T15:01:59.442" v="2474" actId="478"/>
          <ac:picMkLst>
            <pc:docMk/>
            <pc:sldMk cId="960725325" sldId="325"/>
            <ac:picMk id="13" creationId="{B8E2FD85-6FD2-48B0-870C-2ECE49D03854}"/>
          </ac:picMkLst>
        </pc:picChg>
        <pc:picChg chg="del">
          <ac:chgData name="6I (05) Tang Justin Kit Hang" userId="30eb935d-f018-494b-b7ce-2daee0f96e1a" providerId="ADAL" clId="{79343231-E63F-4891-95EB-E8839014D522}" dt="2021-11-09T15:01:59.442" v="2474" actId="478"/>
          <ac:picMkLst>
            <pc:docMk/>
            <pc:sldMk cId="960725325" sldId="325"/>
            <ac:picMk id="15" creationId="{C69D9032-953B-4EF5-8D38-D33B11C08A50}"/>
          </ac:picMkLst>
        </pc:picChg>
        <pc:picChg chg="del">
          <ac:chgData name="6I (05) Tang Justin Kit Hang" userId="30eb935d-f018-494b-b7ce-2daee0f96e1a" providerId="ADAL" clId="{79343231-E63F-4891-95EB-E8839014D522}" dt="2021-11-09T15:01:59.442" v="2474" actId="478"/>
          <ac:picMkLst>
            <pc:docMk/>
            <pc:sldMk cId="960725325" sldId="325"/>
            <ac:picMk id="17" creationId="{0CA4FFD6-6439-4F21-BC7F-06950932D60E}"/>
          </ac:picMkLst>
        </pc:picChg>
        <pc:picChg chg="del">
          <ac:chgData name="6I (05) Tang Justin Kit Hang" userId="30eb935d-f018-494b-b7ce-2daee0f96e1a" providerId="ADAL" clId="{79343231-E63F-4891-95EB-E8839014D522}" dt="2021-11-09T15:01:59.442" v="2474" actId="478"/>
          <ac:picMkLst>
            <pc:docMk/>
            <pc:sldMk cId="960725325" sldId="325"/>
            <ac:picMk id="19" creationId="{EF428CBE-7E1B-45C2-8BBB-F204985F4C47}"/>
          </ac:picMkLst>
        </pc:picChg>
        <pc:picChg chg="del">
          <ac:chgData name="6I (05) Tang Justin Kit Hang" userId="30eb935d-f018-494b-b7ce-2daee0f96e1a" providerId="ADAL" clId="{79343231-E63F-4891-95EB-E8839014D522}" dt="2021-11-09T15:02:00.569" v="2476" actId="478"/>
          <ac:picMkLst>
            <pc:docMk/>
            <pc:sldMk cId="960725325" sldId="325"/>
            <ac:picMk id="21" creationId="{1D730028-A8C3-4296-B3EC-E50FE5FC9F8F}"/>
          </ac:picMkLst>
        </pc:picChg>
        <pc:picChg chg="add del mod modCrop">
          <ac:chgData name="6I (05) Tang Justin Kit Hang" userId="30eb935d-f018-494b-b7ce-2daee0f96e1a" providerId="ADAL" clId="{79343231-E63F-4891-95EB-E8839014D522}" dt="2021-11-11T02:45:23.569" v="8239" actId="478"/>
          <ac:picMkLst>
            <pc:docMk/>
            <pc:sldMk cId="960725325" sldId="325"/>
            <ac:picMk id="27" creationId="{9C1E8017-DB7A-4EC4-9B5D-C0D12D06DD86}"/>
          </ac:picMkLst>
        </pc:picChg>
        <pc:picChg chg="add del mod modCrop">
          <ac:chgData name="6I (05) Tang Justin Kit Hang" userId="30eb935d-f018-494b-b7ce-2daee0f96e1a" providerId="ADAL" clId="{79343231-E63F-4891-95EB-E8839014D522}" dt="2021-11-11T02:45:24.673" v="8241" actId="478"/>
          <ac:picMkLst>
            <pc:docMk/>
            <pc:sldMk cId="960725325" sldId="325"/>
            <ac:picMk id="28" creationId="{43C2041D-03AF-4FDD-970F-E214E5B3313F}"/>
          </ac:picMkLst>
        </pc:picChg>
        <pc:picChg chg="add del mod modCrop">
          <ac:chgData name="6I (05) Tang Justin Kit Hang" userId="30eb935d-f018-494b-b7ce-2daee0f96e1a" providerId="ADAL" clId="{79343231-E63F-4891-95EB-E8839014D522}" dt="2021-11-11T02:45:24.050" v="8240" actId="478"/>
          <ac:picMkLst>
            <pc:docMk/>
            <pc:sldMk cId="960725325" sldId="325"/>
            <ac:picMk id="29" creationId="{A286E6E0-D5AB-4C0E-B1CF-1F6FB8A7886E}"/>
          </ac:picMkLst>
        </pc:picChg>
        <pc:picChg chg="add del mod">
          <ac:chgData name="6I (05) Tang Justin Kit Hang" userId="30eb935d-f018-494b-b7ce-2daee0f96e1a" providerId="ADAL" clId="{79343231-E63F-4891-95EB-E8839014D522}" dt="2021-11-11T02:45:27.923" v="8245"/>
          <ac:picMkLst>
            <pc:docMk/>
            <pc:sldMk cId="960725325" sldId="325"/>
            <ac:picMk id="30" creationId="{336FA6D4-8C44-4825-A183-FA88DB66BDBD}"/>
          </ac:picMkLst>
        </pc:picChg>
        <pc:picChg chg="add del mod">
          <ac:chgData name="6I (05) Tang Justin Kit Hang" userId="30eb935d-f018-494b-b7ce-2daee0f96e1a" providerId="ADAL" clId="{79343231-E63F-4891-95EB-E8839014D522}" dt="2021-11-11T02:46:05.444" v="8247"/>
          <ac:picMkLst>
            <pc:docMk/>
            <pc:sldMk cId="960725325" sldId="325"/>
            <ac:picMk id="31" creationId="{24323EB9-F242-43D6-BE54-8AF895DC5F4A}"/>
          </ac:picMkLst>
        </pc:picChg>
        <pc:picChg chg="add del mod">
          <ac:chgData name="6I (05) Tang Justin Kit Hang" userId="30eb935d-f018-494b-b7ce-2daee0f96e1a" providerId="ADAL" clId="{79343231-E63F-4891-95EB-E8839014D522}" dt="2021-11-09T15:03:17.267" v="2505" actId="478"/>
          <ac:picMkLst>
            <pc:docMk/>
            <pc:sldMk cId="960725325" sldId="325"/>
            <ac:picMk id="31" creationId="{F153D45B-6191-4BC9-A908-A62878B4EAE6}"/>
          </ac:picMkLst>
        </pc:picChg>
        <pc:picChg chg="add mod modCrop">
          <ac:chgData name="6I (05) Tang Justin Kit Hang" userId="30eb935d-f018-494b-b7ce-2daee0f96e1a" providerId="ADAL" clId="{79343231-E63F-4891-95EB-E8839014D522}" dt="2021-11-11T02:46:52.710" v="8265" actId="1076"/>
          <ac:picMkLst>
            <pc:docMk/>
            <pc:sldMk cId="960725325" sldId="325"/>
            <ac:picMk id="32" creationId="{5839EE7E-9CD7-4E10-B089-249760F1B7FA}"/>
          </ac:picMkLst>
        </pc:picChg>
        <pc:picChg chg="add del mod">
          <ac:chgData name="6I (05) Tang Justin Kit Hang" userId="30eb935d-f018-494b-b7ce-2daee0f96e1a" providerId="ADAL" clId="{79343231-E63F-4891-95EB-E8839014D522}" dt="2021-11-09T15:03:17.267" v="2505" actId="478"/>
          <ac:picMkLst>
            <pc:docMk/>
            <pc:sldMk cId="960725325" sldId="325"/>
            <ac:picMk id="33" creationId="{7FDA909A-5818-4076-99E3-306E08526D68}"/>
          </ac:picMkLst>
        </pc:picChg>
        <pc:picChg chg="add mod modCrop">
          <ac:chgData name="6I (05) Tang Justin Kit Hang" userId="30eb935d-f018-494b-b7ce-2daee0f96e1a" providerId="ADAL" clId="{79343231-E63F-4891-95EB-E8839014D522}" dt="2021-11-11T02:46:54.979" v="8266" actId="1076"/>
          <ac:picMkLst>
            <pc:docMk/>
            <pc:sldMk cId="960725325" sldId="325"/>
            <ac:picMk id="33" creationId="{D2A933E1-F66B-4449-A5E3-66AB6D99881B}"/>
          </ac:picMkLst>
        </pc:picChg>
        <pc:picChg chg="add mod modCrop">
          <ac:chgData name="6I (05) Tang Justin Kit Hang" userId="30eb935d-f018-494b-b7ce-2daee0f96e1a" providerId="ADAL" clId="{79343231-E63F-4891-95EB-E8839014D522}" dt="2021-11-11T02:46:47.956" v="8263" actId="1076"/>
          <ac:picMkLst>
            <pc:docMk/>
            <pc:sldMk cId="960725325" sldId="325"/>
            <ac:picMk id="34" creationId="{46B4A2B2-634A-4C72-B500-927884D5DCF6}"/>
          </ac:picMkLst>
        </pc:picChg>
        <pc:picChg chg="add del mod">
          <ac:chgData name="6I (05) Tang Justin Kit Hang" userId="30eb935d-f018-494b-b7ce-2daee0f96e1a" providerId="ADAL" clId="{79343231-E63F-4891-95EB-E8839014D522}" dt="2021-11-09T15:03:17.267" v="2505" actId="478"/>
          <ac:picMkLst>
            <pc:docMk/>
            <pc:sldMk cId="960725325" sldId="325"/>
            <ac:picMk id="34" creationId="{6BC93044-9C29-4A78-8A5D-AA0E37374A34}"/>
          </ac:picMkLst>
        </pc:picChg>
        <pc:picChg chg="add del mod">
          <ac:chgData name="6I (05) Tang Justin Kit Hang" userId="30eb935d-f018-494b-b7ce-2daee0f96e1a" providerId="ADAL" clId="{79343231-E63F-4891-95EB-E8839014D522}" dt="2021-11-11T02:43:37.665" v="8216" actId="478"/>
          <ac:picMkLst>
            <pc:docMk/>
            <pc:sldMk cId="960725325" sldId="325"/>
            <ac:picMk id="41" creationId="{35338103-21BF-4738-BCE1-C9179A8E07B2}"/>
          </ac:picMkLst>
        </pc:picChg>
        <pc:picChg chg="add del mod">
          <ac:chgData name="6I (05) Tang Justin Kit Hang" userId="30eb935d-f018-494b-b7ce-2daee0f96e1a" providerId="ADAL" clId="{79343231-E63F-4891-95EB-E8839014D522}" dt="2021-11-11T02:43:59.700" v="8225" actId="478"/>
          <ac:picMkLst>
            <pc:docMk/>
            <pc:sldMk cId="960725325" sldId="325"/>
            <ac:picMk id="48" creationId="{76836DB2-13F8-4C72-8BD9-D2ACE6759344}"/>
          </ac:picMkLst>
        </pc:picChg>
        <pc:picChg chg="add del mod">
          <ac:chgData name="6I (05) Tang Justin Kit Hang" userId="30eb935d-f018-494b-b7ce-2daee0f96e1a" providerId="ADAL" clId="{79343231-E63F-4891-95EB-E8839014D522}" dt="2021-11-11T02:44:21.384" v="8235" actId="478"/>
          <ac:picMkLst>
            <pc:docMk/>
            <pc:sldMk cId="960725325" sldId="325"/>
            <ac:picMk id="49" creationId="{68ED0844-B11D-43B3-9ADA-BA9C024D1740}"/>
          </ac:picMkLst>
        </pc:picChg>
        <pc:cxnChg chg="add del mod">
          <ac:chgData name="6I (05) Tang Justin Kit Hang" userId="30eb935d-f018-494b-b7ce-2daee0f96e1a" providerId="ADAL" clId="{79343231-E63F-4891-95EB-E8839014D522}" dt="2021-11-09T15:03:17.267" v="2505" actId="478"/>
          <ac:cxnSpMkLst>
            <pc:docMk/>
            <pc:sldMk cId="960725325" sldId="325"/>
            <ac:cxnSpMk id="37" creationId="{8970D9A8-68E4-481F-B2A3-279252DC477B}"/>
          </ac:cxnSpMkLst>
        </pc:cxnChg>
        <pc:cxnChg chg="add del mod">
          <ac:chgData name="6I (05) Tang Justin Kit Hang" userId="30eb935d-f018-494b-b7ce-2daee0f96e1a" providerId="ADAL" clId="{79343231-E63F-4891-95EB-E8839014D522}" dt="2021-11-09T15:03:17.267" v="2505" actId="478"/>
          <ac:cxnSpMkLst>
            <pc:docMk/>
            <pc:sldMk cId="960725325" sldId="325"/>
            <ac:cxnSpMk id="38" creationId="{348967D8-070D-49C8-87F5-4D675B50A153}"/>
          </ac:cxnSpMkLst>
        </pc:cxnChg>
        <pc:cxnChg chg="add mod">
          <ac:chgData name="6I (05) Tang Justin Kit Hang" userId="30eb935d-f018-494b-b7ce-2daee0f96e1a" providerId="ADAL" clId="{79343231-E63F-4891-95EB-E8839014D522}" dt="2021-11-11T02:44:46.170" v="8237" actId="208"/>
          <ac:cxnSpMkLst>
            <pc:docMk/>
            <pc:sldMk cId="960725325" sldId="325"/>
            <ac:cxnSpMk id="52" creationId="{63076D87-E33E-4D49-A8AD-27E0F0775F35}"/>
          </ac:cxnSpMkLst>
        </pc:cxnChg>
        <pc:cxnChg chg="add del mod">
          <ac:chgData name="6I (05) Tang Justin Kit Hang" userId="30eb935d-f018-494b-b7ce-2daee0f96e1a" providerId="ADAL" clId="{79343231-E63F-4891-95EB-E8839014D522}" dt="2021-11-09T15:09:03.611" v="2708"/>
          <ac:cxnSpMkLst>
            <pc:docMk/>
            <pc:sldMk cId="960725325" sldId="325"/>
            <ac:cxnSpMk id="53" creationId="{F4CADDBE-C8B0-47D1-AD66-03B10793C581}"/>
          </ac:cxnSpMkLst>
        </pc:cxnChg>
        <pc:cxnChg chg="add mod">
          <ac:chgData name="6I (05) Tang Justin Kit Hang" userId="30eb935d-f018-494b-b7ce-2daee0f96e1a" providerId="ADAL" clId="{79343231-E63F-4891-95EB-E8839014D522}" dt="2021-11-11T02:44:48.697" v="8238" actId="208"/>
          <ac:cxnSpMkLst>
            <pc:docMk/>
            <pc:sldMk cId="960725325" sldId="325"/>
            <ac:cxnSpMk id="54" creationId="{0A994CA5-6D5B-4962-9CE2-1E9BFA707279}"/>
          </ac:cxnSpMkLst>
        </pc:cxnChg>
      </pc:sldChg>
      <pc:sldChg chg="addSp delSp modSp add mod setBg">
        <pc:chgData name="6I (05) Tang Justin Kit Hang" userId="30eb935d-f018-494b-b7ce-2daee0f96e1a" providerId="ADAL" clId="{79343231-E63F-4891-95EB-E8839014D522}" dt="2021-11-11T06:19:15.312" v="9043" actId="1076"/>
        <pc:sldMkLst>
          <pc:docMk/>
          <pc:sldMk cId="2231028951" sldId="326"/>
        </pc:sldMkLst>
        <pc:spChg chg="mod">
          <ac:chgData name="6I (05) Tang Justin Kit Hang" userId="30eb935d-f018-494b-b7ce-2daee0f96e1a" providerId="ADAL" clId="{79343231-E63F-4891-95EB-E8839014D522}" dt="2021-11-11T06:19:15.312" v="9043" actId="1076"/>
          <ac:spMkLst>
            <pc:docMk/>
            <pc:sldMk cId="2231028951" sldId="326"/>
            <ac:spMk id="2" creationId="{7DB38D13-71A2-4C0D-94AD-810BD7960F0A}"/>
          </ac:spMkLst>
        </pc:spChg>
        <pc:spChg chg="del topLvl">
          <ac:chgData name="6I (05) Tang Justin Kit Hang" userId="30eb935d-f018-494b-b7ce-2daee0f96e1a" providerId="ADAL" clId="{79343231-E63F-4891-95EB-E8839014D522}" dt="2021-11-11T01:41:37.536" v="8076" actId="478"/>
          <ac:spMkLst>
            <pc:docMk/>
            <pc:sldMk cId="2231028951" sldId="326"/>
            <ac:spMk id="10" creationId="{C86F6ABF-EF54-4F26-8A50-33F8C9430C36}"/>
          </ac:spMkLst>
        </pc:spChg>
        <pc:spChg chg="add mod">
          <ac:chgData name="6I (05) Tang Justin Kit Hang" userId="30eb935d-f018-494b-b7ce-2daee0f96e1a" providerId="ADAL" clId="{79343231-E63F-4891-95EB-E8839014D522}" dt="2021-11-09T16:30:38.352" v="3878" actId="403"/>
          <ac:spMkLst>
            <pc:docMk/>
            <pc:sldMk cId="2231028951" sldId="326"/>
            <ac:spMk id="17" creationId="{C6DE1330-EAA8-4BB6-A651-A714E3B64377}"/>
          </ac:spMkLst>
        </pc:spChg>
        <pc:spChg chg="add mod">
          <ac:chgData name="6I (05) Tang Justin Kit Hang" userId="30eb935d-f018-494b-b7ce-2daee0f96e1a" providerId="ADAL" clId="{79343231-E63F-4891-95EB-E8839014D522}" dt="2021-11-09T15:29:21.292" v="3270" actId="1076"/>
          <ac:spMkLst>
            <pc:docMk/>
            <pc:sldMk cId="2231028951" sldId="326"/>
            <ac:spMk id="18" creationId="{42584C82-8402-4BC7-ABAC-1DF6B83C9396}"/>
          </ac:spMkLst>
        </pc:spChg>
        <pc:spChg chg="mod">
          <ac:chgData name="6I (05) Tang Justin Kit Hang" userId="30eb935d-f018-494b-b7ce-2daee0f96e1a" providerId="ADAL" clId="{79343231-E63F-4891-95EB-E8839014D522}" dt="2021-11-09T15:31:17.566" v="3408" actId="207"/>
          <ac:spMkLst>
            <pc:docMk/>
            <pc:sldMk cId="2231028951" sldId="326"/>
            <ac:spMk id="19" creationId="{FFCD408D-7F42-403C-B624-941B7D15177E}"/>
          </ac:spMkLst>
        </pc:spChg>
        <pc:spChg chg="add mod">
          <ac:chgData name="6I (05) Tang Justin Kit Hang" userId="30eb935d-f018-494b-b7ce-2daee0f96e1a" providerId="ADAL" clId="{79343231-E63F-4891-95EB-E8839014D522}" dt="2021-11-09T15:31:08.670" v="3405" actId="1076"/>
          <ac:spMkLst>
            <pc:docMk/>
            <pc:sldMk cId="2231028951" sldId="326"/>
            <ac:spMk id="20" creationId="{5D554D5D-2D69-4B95-893A-21D92770180B}"/>
          </ac:spMkLst>
        </pc:spChg>
        <pc:grpChg chg="del">
          <ac:chgData name="6I (05) Tang Justin Kit Hang" userId="30eb935d-f018-494b-b7ce-2daee0f96e1a" providerId="ADAL" clId="{79343231-E63F-4891-95EB-E8839014D522}" dt="2021-11-11T01:41:37.536" v="8076" actId="478"/>
          <ac:grpSpMkLst>
            <pc:docMk/>
            <pc:sldMk cId="2231028951" sldId="326"/>
            <ac:grpSpMk id="8" creationId="{011C680F-16B2-44F9-A0F4-8ED17523718E}"/>
          </ac:grpSpMkLst>
        </pc:grpChg>
        <pc:grpChg chg="del mod topLvl">
          <ac:chgData name="6I (05) Tang Justin Kit Hang" userId="30eb935d-f018-494b-b7ce-2daee0f96e1a" providerId="ADAL" clId="{79343231-E63F-4891-95EB-E8839014D522}" dt="2021-11-11T06:19:12.753" v="9042" actId="478"/>
          <ac:grpSpMkLst>
            <pc:docMk/>
            <pc:sldMk cId="2231028951" sldId="326"/>
            <ac:grpSpMk id="9" creationId="{F4D2B4A8-620F-4400-A289-BD388E8DFAFD}"/>
          </ac:grpSpMkLst>
        </pc:grpChg>
        <pc:picChg chg="add mod">
          <ac:chgData name="6I (05) Tang Justin Kit Hang" userId="30eb935d-f018-494b-b7ce-2daee0f96e1a" providerId="ADAL" clId="{79343231-E63F-4891-95EB-E8839014D522}" dt="2021-11-09T15:27:41.640" v="3064" actId="1076"/>
          <ac:picMkLst>
            <pc:docMk/>
            <pc:sldMk cId="2231028951" sldId="326"/>
            <ac:picMk id="3" creationId="{81C9EE4A-2EC3-4BBF-8502-4E91F002A38E}"/>
          </ac:picMkLst>
        </pc:picChg>
        <pc:picChg chg="add mod">
          <ac:chgData name="6I (05) Tang Justin Kit Hang" userId="30eb935d-f018-494b-b7ce-2daee0f96e1a" providerId="ADAL" clId="{79343231-E63F-4891-95EB-E8839014D522}" dt="2021-11-09T15:27:32.659" v="3061" actId="1076"/>
          <ac:picMkLst>
            <pc:docMk/>
            <pc:sldMk cId="2231028951" sldId="326"/>
            <ac:picMk id="5" creationId="{D97522AE-7781-455D-9A84-5CB6FAE44636}"/>
          </ac:picMkLst>
        </pc:picChg>
        <pc:picChg chg="add del mod">
          <ac:chgData name="6I (05) Tang Justin Kit Hang" userId="30eb935d-f018-494b-b7ce-2daee0f96e1a" providerId="ADAL" clId="{79343231-E63F-4891-95EB-E8839014D522}" dt="2021-11-09T15:25:54.201" v="3041" actId="478"/>
          <ac:picMkLst>
            <pc:docMk/>
            <pc:sldMk cId="2231028951" sldId="326"/>
            <ac:picMk id="12" creationId="{58D0BA7B-638C-4860-8ADA-CDF944A690AE}"/>
          </ac:picMkLst>
        </pc:picChg>
        <pc:picChg chg="add del mod">
          <ac:chgData name="6I (05) Tang Justin Kit Hang" userId="30eb935d-f018-494b-b7ce-2daee0f96e1a" providerId="ADAL" clId="{79343231-E63F-4891-95EB-E8839014D522}" dt="2021-11-09T15:25:54.201" v="3041" actId="478"/>
          <ac:picMkLst>
            <pc:docMk/>
            <pc:sldMk cId="2231028951" sldId="326"/>
            <ac:picMk id="13" creationId="{D8247813-F0FD-410E-87CB-A2C41BFD2C5E}"/>
          </ac:picMkLst>
        </pc:picChg>
        <pc:picChg chg="add del mod">
          <ac:chgData name="6I (05) Tang Justin Kit Hang" userId="30eb935d-f018-494b-b7ce-2daee0f96e1a" providerId="ADAL" clId="{79343231-E63F-4891-95EB-E8839014D522}" dt="2021-11-09T15:25:54.201" v="3041" actId="478"/>
          <ac:picMkLst>
            <pc:docMk/>
            <pc:sldMk cId="2231028951" sldId="326"/>
            <ac:picMk id="14" creationId="{16F74CB7-0495-4DAD-BC35-FD40A3735C1C}"/>
          </ac:picMkLst>
        </pc:picChg>
        <pc:picChg chg="add mod">
          <ac:chgData name="6I (05) Tang Justin Kit Hang" userId="30eb935d-f018-494b-b7ce-2daee0f96e1a" providerId="ADAL" clId="{79343231-E63F-4891-95EB-E8839014D522}" dt="2021-11-09T15:27:28.672" v="3060" actId="1076"/>
          <ac:picMkLst>
            <pc:docMk/>
            <pc:sldMk cId="2231028951" sldId="326"/>
            <ac:picMk id="15" creationId="{9F09F124-3717-46E2-B5ED-4175EEC28712}"/>
          </ac:picMkLst>
        </pc:picChg>
      </pc:sldChg>
      <pc:sldChg chg="addSp delSp modSp add mod ord setBg">
        <pc:chgData name="6I (05) Tang Justin Kit Hang" userId="30eb935d-f018-494b-b7ce-2daee0f96e1a" providerId="ADAL" clId="{79343231-E63F-4891-95EB-E8839014D522}" dt="2021-11-11T06:19:03.991" v="9040" actId="1076"/>
        <pc:sldMkLst>
          <pc:docMk/>
          <pc:sldMk cId="1155843691" sldId="327"/>
        </pc:sldMkLst>
        <pc:spChg chg="mod">
          <ac:chgData name="6I (05) Tang Justin Kit Hang" userId="30eb935d-f018-494b-b7ce-2daee0f96e1a" providerId="ADAL" clId="{79343231-E63F-4891-95EB-E8839014D522}" dt="2021-11-11T06:19:03.991" v="9040" actId="1076"/>
          <ac:spMkLst>
            <pc:docMk/>
            <pc:sldMk cId="1155843691" sldId="327"/>
            <ac:spMk id="2" creationId="{BE95CD43-FC63-4E54-BFC1-AC9FED845365}"/>
          </ac:spMkLst>
        </pc:spChg>
        <pc:spChg chg="add del mod">
          <ac:chgData name="6I (05) Tang Justin Kit Hang" userId="30eb935d-f018-494b-b7ce-2daee0f96e1a" providerId="ADAL" clId="{79343231-E63F-4891-95EB-E8839014D522}" dt="2021-11-09T16:30:58.130" v="3882" actId="478"/>
          <ac:spMkLst>
            <pc:docMk/>
            <pc:sldMk cId="1155843691" sldId="327"/>
            <ac:spMk id="4" creationId="{3580F554-F601-4A37-80B5-6EB3CFBE1B23}"/>
          </ac:spMkLst>
        </pc:spChg>
        <pc:spChg chg="del topLvl">
          <ac:chgData name="6I (05) Tang Justin Kit Hang" userId="30eb935d-f018-494b-b7ce-2daee0f96e1a" providerId="ADAL" clId="{79343231-E63F-4891-95EB-E8839014D522}" dt="2021-11-11T01:41:21.393" v="8073" actId="478"/>
          <ac:spMkLst>
            <pc:docMk/>
            <pc:sldMk cId="1155843691" sldId="327"/>
            <ac:spMk id="10" creationId="{C86F6ABF-EF54-4F26-8A50-33F8C9430C36}"/>
          </ac:spMkLst>
        </pc:spChg>
        <pc:spChg chg="del">
          <ac:chgData name="6I (05) Tang Justin Kit Hang" userId="30eb935d-f018-494b-b7ce-2daee0f96e1a" providerId="ADAL" clId="{79343231-E63F-4891-95EB-E8839014D522}" dt="2021-11-09T15:33:09.162" v="3443" actId="478"/>
          <ac:spMkLst>
            <pc:docMk/>
            <pc:sldMk cId="1155843691" sldId="327"/>
            <ac:spMk id="17" creationId="{C6DE1330-EAA8-4BB6-A651-A714E3B64377}"/>
          </ac:spMkLst>
        </pc:spChg>
        <pc:spChg chg="del">
          <ac:chgData name="6I (05) Tang Justin Kit Hang" userId="30eb935d-f018-494b-b7ce-2daee0f96e1a" providerId="ADAL" clId="{79343231-E63F-4891-95EB-E8839014D522}" dt="2021-11-09T15:33:06.850" v="3441" actId="478"/>
          <ac:spMkLst>
            <pc:docMk/>
            <pc:sldMk cId="1155843691" sldId="327"/>
            <ac:spMk id="18" creationId="{42584C82-8402-4BC7-ABAC-1DF6B83C9396}"/>
          </ac:spMkLst>
        </pc:spChg>
        <pc:spChg chg="del">
          <ac:chgData name="6I (05) Tang Justin Kit Hang" userId="30eb935d-f018-494b-b7ce-2daee0f96e1a" providerId="ADAL" clId="{79343231-E63F-4891-95EB-E8839014D522}" dt="2021-11-09T16:30:55.914" v="3881" actId="478"/>
          <ac:spMkLst>
            <pc:docMk/>
            <pc:sldMk cId="1155843691" sldId="327"/>
            <ac:spMk id="19" creationId="{FFCD408D-7F42-403C-B624-941B7D15177E}"/>
          </ac:spMkLst>
        </pc:spChg>
        <pc:spChg chg="del mod">
          <ac:chgData name="6I (05) Tang Justin Kit Hang" userId="30eb935d-f018-494b-b7ce-2daee0f96e1a" providerId="ADAL" clId="{79343231-E63F-4891-95EB-E8839014D522}" dt="2021-11-09T15:33:07.650" v="3442" actId="478"/>
          <ac:spMkLst>
            <pc:docMk/>
            <pc:sldMk cId="1155843691" sldId="327"/>
            <ac:spMk id="20" creationId="{5D554D5D-2D69-4B95-893A-21D92770180B}"/>
          </ac:spMkLst>
        </pc:spChg>
        <pc:spChg chg="add mod">
          <ac:chgData name="6I (05) Tang Justin Kit Hang" userId="30eb935d-f018-494b-b7ce-2daee0f96e1a" providerId="ADAL" clId="{79343231-E63F-4891-95EB-E8839014D522}" dt="2021-11-09T16:31:09.977" v="3885" actId="1076"/>
          <ac:spMkLst>
            <pc:docMk/>
            <pc:sldMk cId="1155843691" sldId="327"/>
            <ac:spMk id="23" creationId="{80B3F827-DABE-4B40-97CA-EB187C1A1E3D}"/>
          </ac:spMkLst>
        </pc:spChg>
        <pc:spChg chg="add del mod">
          <ac:chgData name="6I (05) Tang Justin Kit Hang" userId="30eb935d-f018-494b-b7ce-2daee0f96e1a" providerId="ADAL" clId="{79343231-E63F-4891-95EB-E8839014D522}" dt="2021-11-09T15:33:59.361" v="3471" actId="478"/>
          <ac:spMkLst>
            <pc:docMk/>
            <pc:sldMk cId="1155843691" sldId="327"/>
            <ac:spMk id="24" creationId="{3673EDEE-DB4C-4C2C-9E11-CEDF59434D62}"/>
          </ac:spMkLst>
        </pc:spChg>
        <pc:spChg chg="add mod">
          <ac:chgData name="6I (05) Tang Justin Kit Hang" userId="30eb935d-f018-494b-b7ce-2daee0f96e1a" providerId="ADAL" clId="{79343231-E63F-4891-95EB-E8839014D522}" dt="2021-11-09T16:31:07.241" v="3884" actId="1076"/>
          <ac:spMkLst>
            <pc:docMk/>
            <pc:sldMk cId="1155843691" sldId="327"/>
            <ac:spMk id="25" creationId="{2A9FB772-8AB5-4BE4-BC6A-568737BDF617}"/>
          </ac:spMkLst>
        </pc:spChg>
        <pc:grpChg chg="del">
          <ac:chgData name="6I (05) Tang Justin Kit Hang" userId="30eb935d-f018-494b-b7ce-2daee0f96e1a" providerId="ADAL" clId="{79343231-E63F-4891-95EB-E8839014D522}" dt="2021-11-11T01:41:21.393" v="8073" actId="478"/>
          <ac:grpSpMkLst>
            <pc:docMk/>
            <pc:sldMk cId="1155843691" sldId="327"/>
            <ac:grpSpMk id="8" creationId="{011C680F-16B2-44F9-A0F4-8ED17523718E}"/>
          </ac:grpSpMkLst>
        </pc:grpChg>
        <pc:grpChg chg="topLvl">
          <ac:chgData name="6I (05) Tang Justin Kit Hang" userId="30eb935d-f018-494b-b7ce-2daee0f96e1a" providerId="ADAL" clId="{79343231-E63F-4891-95EB-E8839014D522}" dt="2021-11-11T01:41:21.393" v="8073" actId="478"/>
          <ac:grpSpMkLst>
            <pc:docMk/>
            <pc:sldMk cId="1155843691" sldId="327"/>
            <ac:grpSpMk id="9" creationId="{F4D2B4A8-620F-4400-A289-BD388E8DFAFD}"/>
          </ac:grpSpMkLst>
        </pc:grpChg>
        <pc:picChg chg="del">
          <ac:chgData name="6I (05) Tang Justin Kit Hang" userId="30eb935d-f018-494b-b7ce-2daee0f96e1a" providerId="ADAL" clId="{79343231-E63F-4891-95EB-E8839014D522}" dt="2021-11-09T15:33:05.417" v="3439" actId="478"/>
          <ac:picMkLst>
            <pc:docMk/>
            <pc:sldMk cId="1155843691" sldId="327"/>
            <ac:picMk id="3" creationId="{81C9EE4A-2EC3-4BBF-8502-4E91F002A38E}"/>
          </ac:picMkLst>
        </pc:picChg>
        <pc:picChg chg="del">
          <ac:chgData name="6I (05) Tang Justin Kit Hang" userId="30eb935d-f018-494b-b7ce-2daee0f96e1a" providerId="ADAL" clId="{79343231-E63F-4891-95EB-E8839014D522}" dt="2021-11-09T15:33:05.417" v="3439" actId="478"/>
          <ac:picMkLst>
            <pc:docMk/>
            <pc:sldMk cId="1155843691" sldId="327"/>
            <ac:picMk id="5" creationId="{D97522AE-7781-455D-9A84-5CB6FAE44636}"/>
          </ac:picMkLst>
        </pc:picChg>
        <pc:picChg chg="add mod">
          <ac:chgData name="6I (05) Tang Justin Kit Hang" userId="30eb935d-f018-494b-b7ce-2daee0f96e1a" providerId="ADAL" clId="{79343231-E63F-4891-95EB-E8839014D522}" dt="2021-11-09T16:31:09.977" v="3885" actId="1076"/>
          <ac:picMkLst>
            <pc:docMk/>
            <pc:sldMk cId="1155843691" sldId="327"/>
            <ac:picMk id="14" creationId="{2900E996-6217-4508-A2D5-C087A383C5B5}"/>
          </ac:picMkLst>
        </pc:picChg>
        <pc:picChg chg="del">
          <ac:chgData name="6I (05) Tang Justin Kit Hang" userId="30eb935d-f018-494b-b7ce-2daee0f96e1a" providerId="ADAL" clId="{79343231-E63F-4891-95EB-E8839014D522}" dt="2021-11-09T15:33:05.417" v="3439" actId="478"/>
          <ac:picMkLst>
            <pc:docMk/>
            <pc:sldMk cId="1155843691" sldId="327"/>
            <ac:picMk id="15" creationId="{9F09F124-3717-46E2-B5ED-4175EEC28712}"/>
          </ac:picMkLst>
        </pc:picChg>
        <pc:picChg chg="add mod">
          <ac:chgData name="6I (05) Tang Justin Kit Hang" userId="30eb935d-f018-494b-b7ce-2daee0f96e1a" providerId="ADAL" clId="{79343231-E63F-4891-95EB-E8839014D522}" dt="2021-11-09T16:31:09.977" v="3885" actId="1076"/>
          <ac:picMkLst>
            <pc:docMk/>
            <pc:sldMk cId="1155843691" sldId="327"/>
            <ac:picMk id="16" creationId="{10F4E214-89A2-43CB-95C3-BB0850B6554D}"/>
          </ac:picMkLst>
        </pc:picChg>
        <pc:picChg chg="add mod">
          <ac:chgData name="6I (05) Tang Justin Kit Hang" userId="30eb935d-f018-494b-b7ce-2daee0f96e1a" providerId="ADAL" clId="{79343231-E63F-4891-95EB-E8839014D522}" dt="2021-11-09T16:31:07.241" v="3884" actId="1076"/>
          <ac:picMkLst>
            <pc:docMk/>
            <pc:sldMk cId="1155843691" sldId="327"/>
            <ac:picMk id="21" creationId="{2CCE4E4A-C0C6-4A47-B159-1499E1E36073}"/>
          </ac:picMkLst>
        </pc:picChg>
        <pc:picChg chg="add mod">
          <ac:chgData name="6I (05) Tang Justin Kit Hang" userId="30eb935d-f018-494b-b7ce-2daee0f96e1a" providerId="ADAL" clId="{79343231-E63F-4891-95EB-E8839014D522}" dt="2021-11-09T16:31:07.241" v="3884" actId="1076"/>
          <ac:picMkLst>
            <pc:docMk/>
            <pc:sldMk cId="1155843691" sldId="327"/>
            <ac:picMk id="22" creationId="{1476A2A3-3B1F-4682-9CD2-25B048A6488B}"/>
          </ac:picMkLst>
        </pc:picChg>
      </pc:sldChg>
      <pc:sldChg chg="addSp delSp modSp new mod setBg">
        <pc:chgData name="6I (05) Tang Justin Kit Hang" userId="30eb935d-f018-494b-b7ce-2daee0f96e1a" providerId="ADAL" clId="{79343231-E63F-4891-95EB-E8839014D522}" dt="2021-11-11T01:57:32.914" v="8187" actId="208"/>
        <pc:sldMkLst>
          <pc:docMk/>
          <pc:sldMk cId="1355911538" sldId="328"/>
        </pc:sldMkLst>
        <pc:spChg chg="add del mod">
          <ac:chgData name="6I (05) Tang Justin Kit Hang" userId="30eb935d-f018-494b-b7ce-2daee0f96e1a" providerId="ADAL" clId="{79343231-E63F-4891-95EB-E8839014D522}" dt="2021-11-09T16:09:28.917" v="3590" actId="1076"/>
          <ac:spMkLst>
            <pc:docMk/>
            <pc:sldMk cId="1355911538" sldId="328"/>
            <ac:spMk id="10" creationId="{4BEDB608-F6DB-4BB6-A5EC-88FFCF32577E}"/>
          </ac:spMkLst>
        </pc:spChg>
        <pc:spChg chg="add del">
          <ac:chgData name="6I (05) Tang Justin Kit Hang" userId="30eb935d-f018-494b-b7ce-2daee0f96e1a" providerId="ADAL" clId="{79343231-E63F-4891-95EB-E8839014D522}" dt="2021-11-09T16:09:25.866" v="3589" actId="478"/>
          <ac:spMkLst>
            <pc:docMk/>
            <pc:sldMk cId="1355911538" sldId="328"/>
            <ac:spMk id="12" creationId="{A96789DC-62A3-4634-B434-AA025D27FBEE}"/>
          </ac:spMkLst>
        </pc:spChg>
        <pc:spChg chg="add mod">
          <ac:chgData name="6I (05) Tang Justin Kit Hang" userId="30eb935d-f018-494b-b7ce-2daee0f96e1a" providerId="ADAL" clId="{79343231-E63F-4891-95EB-E8839014D522}" dt="2021-11-11T01:57:32.914" v="8187" actId="208"/>
          <ac:spMkLst>
            <pc:docMk/>
            <pc:sldMk cId="1355911538" sldId="328"/>
            <ac:spMk id="21" creationId="{81928994-329C-47E2-867C-D51501085960}"/>
          </ac:spMkLst>
        </pc:spChg>
        <pc:spChg chg="add mod">
          <ac:chgData name="6I (05) Tang Justin Kit Hang" userId="30eb935d-f018-494b-b7ce-2daee0f96e1a" providerId="ADAL" clId="{79343231-E63F-4891-95EB-E8839014D522}" dt="2021-11-11T01:57:32.914" v="8187" actId="208"/>
          <ac:spMkLst>
            <pc:docMk/>
            <pc:sldMk cId="1355911538" sldId="328"/>
            <ac:spMk id="22" creationId="{0BFD654B-6A09-4F1B-A719-5F235D78E187}"/>
          </ac:spMkLst>
        </pc:spChg>
        <pc:spChg chg="add mod">
          <ac:chgData name="6I (05) Tang Justin Kit Hang" userId="30eb935d-f018-494b-b7ce-2daee0f96e1a" providerId="ADAL" clId="{79343231-E63F-4891-95EB-E8839014D522}" dt="2021-11-11T01:57:32.914" v="8187" actId="208"/>
          <ac:spMkLst>
            <pc:docMk/>
            <pc:sldMk cId="1355911538" sldId="328"/>
            <ac:spMk id="23" creationId="{48220924-22B7-4EFF-9FB3-67608444429E}"/>
          </ac:spMkLst>
        </pc:spChg>
        <pc:spChg chg="add mod">
          <ac:chgData name="6I (05) Tang Justin Kit Hang" userId="30eb935d-f018-494b-b7ce-2daee0f96e1a" providerId="ADAL" clId="{79343231-E63F-4891-95EB-E8839014D522}" dt="2021-11-11T01:57:32.914" v="8187" actId="208"/>
          <ac:spMkLst>
            <pc:docMk/>
            <pc:sldMk cId="1355911538" sldId="328"/>
            <ac:spMk id="24" creationId="{472511DE-AA03-4474-99F0-0FC76DBEA64E}"/>
          </ac:spMkLst>
        </pc:spChg>
        <pc:spChg chg="add mod">
          <ac:chgData name="6I (05) Tang Justin Kit Hang" userId="30eb935d-f018-494b-b7ce-2daee0f96e1a" providerId="ADAL" clId="{79343231-E63F-4891-95EB-E8839014D522}" dt="2021-11-09T17:34:24.827" v="5474" actId="1076"/>
          <ac:spMkLst>
            <pc:docMk/>
            <pc:sldMk cId="1355911538" sldId="328"/>
            <ac:spMk id="25" creationId="{55E559B4-47CA-4B7A-BF6E-0B28B69C1B34}"/>
          </ac:spMkLst>
        </pc:spChg>
        <pc:spChg chg="add mod">
          <ac:chgData name="6I (05) Tang Justin Kit Hang" userId="30eb935d-f018-494b-b7ce-2daee0f96e1a" providerId="ADAL" clId="{79343231-E63F-4891-95EB-E8839014D522}" dt="2021-11-09T17:33:57.575" v="5460" actId="1076"/>
          <ac:spMkLst>
            <pc:docMk/>
            <pc:sldMk cId="1355911538" sldId="328"/>
            <ac:spMk id="26" creationId="{A2B6FBE2-2660-4F0A-B2A5-17A2EE3D890D}"/>
          </ac:spMkLst>
        </pc:spChg>
        <pc:spChg chg="add del mod">
          <ac:chgData name="6I (05) Tang Justin Kit Hang" userId="30eb935d-f018-494b-b7ce-2daee0f96e1a" providerId="ADAL" clId="{79343231-E63F-4891-95EB-E8839014D522}" dt="2021-11-09T17:33:49.624" v="5456" actId="478"/>
          <ac:spMkLst>
            <pc:docMk/>
            <pc:sldMk cId="1355911538" sldId="328"/>
            <ac:spMk id="39" creationId="{CBCC66A7-B339-4545-AED3-D919412CB573}"/>
          </ac:spMkLst>
        </pc:spChg>
        <pc:spChg chg="add mod">
          <ac:chgData name="6I (05) Tang Justin Kit Hang" userId="30eb935d-f018-494b-b7ce-2daee0f96e1a" providerId="ADAL" clId="{79343231-E63F-4891-95EB-E8839014D522}" dt="2021-11-09T17:34:32.355" v="5476" actId="1076"/>
          <ac:spMkLst>
            <pc:docMk/>
            <pc:sldMk cId="1355911538" sldId="328"/>
            <ac:spMk id="40" creationId="{C32237F1-7E1B-4F4C-B139-32224F397A91}"/>
          </ac:spMkLst>
        </pc:spChg>
        <pc:spChg chg="add mod">
          <ac:chgData name="6I (05) Tang Justin Kit Hang" userId="30eb935d-f018-494b-b7ce-2daee0f96e1a" providerId="ADAL" clId="{79343231-E63F-4891-95EB-E8839014D522}" dt="2021-11-11T01:57:32.914" v="8187" actId="208"/>
          <ac:spMkLst>
            <pc:docMk/>
            <pc:sldMk cId="1355911538" sldId="328"/>
            <ac:spMk id="41" creationId="{B24CDEA3-1DF9-43B8-9D74-2291809E1F0A}"/>
          </ac:spMkLst>
        </pc:spChg>
        <pc:spChg chg="add mod">
          <ac:chgData name="6I (05) Tang Justin Kit Hang" userId="30eb935d-f018-494b-b7ce-2daee0f96e1a" providerId="ADAL" clId="{79343231-E63F-4891-95EB-E8839014D522}" dt="2021-11-11T01:57:32.914" v="8187" actId="208"/>
          <ac:spMkLst>
            <pc:docMk/>
            <pc:sldMk cId="1355911538" sldId="328"/>
            <ac:spMk id="42" creationId="{7AD61341-95B6-43F0-9007-E2AF9A84F131}"/>
          </ac:spMkLst>
        </pc:spChg>
        <pc:spChg chg="add mod">
          <ac:chgData name="6I (05) Tang Justin Kit Hang" userId="30eb935d-f018-494b-b7ce-2daee0f96e1a" providerId="ADAL" clId="{79343231-E63F-4891-95EB-E8839014D522}" dt="2021-11-11T01:57:32.914" v="8187" actId="208"/>
          <ac:spMkLst>
            <pc:docMk/>
            <pc:sldMk cId="1355911538" sldId="328"/>
            <ac:spMk id="43" creationId="{21FD2B30-A8B3-4FCB-B509-C1D69EFC95E4}"/>
          </ac:spMkLst>
        </pc:spChg>
        <pc:spChg chg="add del mod">
          <ac:chgData name="6I (05) Tang Justin Kit Hang" userId="30eb935d-f018-494b-b7ce-2daee0f96e1a" providerId="ADAL" clId="{79343231-E63F-4891-95EB-E8839014D522}" dt="2021-11-09T17:34:48.650" v="5478" actId="478"/>
          <ac:spMkLst>
            <pc:docMk/>
            <pc:sldMk cId="1355911538" sldId="328"/>
            <ac:spMk id="44" creationId="{29C9833B-4E29-40F6-8B2B-5B5E4221C862}"/>
          </ac:spMkLst>
        </pc:spChg>
        <pc:spChg chg="mod">
          <ac:chgData name="6I (05) Tang Justin Kit Hang" userId="30eb935d-f018-494b-b7ce-2daee0f96e1a" providerId="ADAL" clId="{79343231-E63F-4891-95EB-E8839014D522}" dt="2021-11-09T17:34:45.262" v="5477"/>
          <ac:spMkLst>
            <pc:docMk/>
            <pc:sldMk cId="1355911538" sldId="328"/>
            <ac:spMk id="47" creationId="{8BBAE914-0380-4D6E-97E6-8F04D13F045D}"/>
          </ac:spMkLst>
        </pc:spChg>
        <pc:spChg chg="mod">
          <ac:chgData name="6I (05) Tang Justin Kit Hang" userId="30eb935d-f018-494b-b7ce-2daee0f96e1a" providerId="ADAL" clId="{79343231-E63F-4891-95EB-E8839014D522}" dt="2021-11-09T17:34:45.262" v="5477"/>
          <ac:spMkLst>
            <pc:docMk/>
            <pc:sldMk cId="1355911538" sldId="328"/>
            <ac:spMk id="48" creationId="{3585F1CA-22FB-42DF-9D37-69E20833E649}"/>
          </ac:spMkLst>
        </pc:spChg>
        <pc:spChg chg="mod">
          <ac:chgData name="6I (05) Tang Justin Kit Hang" userId="30eb935d-f018-494b-b7ce-2daee0f96e1a" providerId="ADAL" clId="{79343231-E63F-4891-95EB-E8839014D522}" dt="2021-11-09T17:34:58.918" v="5480"/>
          <ac:spMkLst>
            <pc:docMk/>
            <pc:sldMk cId="1355911538" sldId="328"/>
            <ac:spMk id="50" creationId="{EF7BDE92-5B7A-4B7A-8550-B8C720E3441E}"/>
          </ac:spMkLst>
        </pc:spChg>
        <pc:grpChg chg="add del mod">
          <ac:chgData name="6I (05) Tang Justin Kit Hang" userId="30eb935d-f018-494b-b7ce-2daee0f96e1a" providerId="ADAL" clId="{79343231-E63F-4891-95EB-E8839014D522}" dt="2021-11-11T01:44:09.316" v="8118" actId="478"/>
          <ac:grpSpMkLst>
            <pc:docMk/>
            <pc:sldMk cId="1355911538" sldId="328"/>
            <ac:grpSpMk id="45" creationId="{3C5BD8B5-1F62-4749-8B3A-0744183A2B46}"/>
          </ac:grpSpMkLst>
        </pc:grpChg>
        <pc:grpChg chg="mod">
          <ac:chgData name="6I (05) Tang Justin Kit Hang" userId="30eb935d-f018-494b-b7ce-2daee0f96e1a" providerId="ADAL" clId="{79343231-E63F-4891-95EB-E8839014D522}" dt="2021-11-09T17:34:45.262" v="5477"/>
          <ac:grpSpMkLst>
            <pc:docMk/>
            <pc:sldMk cId="1355911538" sldId="328"/>
            <ac:grpSpMk id="46" creationId="{82135DB3-5A55-4BB5-BA9D-BB6D58B6A6C3}"/>
          </ac:grpSpMkLst>
        </pc:grpChg>
        <pc:grpChg chg="add mod">
          <ac:chgData name="6I (05) Tang Justin Kit Hang" userId="30eb935d-f018-494b-b7ce-2daee0f96e1a" providerId="ADAL" clId="{79343231-E63F-4891-95EB-E8839014D522}" dt="2021-11-09T17:35:04.388" v="5482" actId="1076"/>
          <ac:grpSpMkLst>
            <pc:docMk/>
            <pc:sldMk cId="1355911538" sldId="328"/>
            <ac:grpSpMk id="49" creationId="{4AED192A-5BE3-4E01-B2C0-2769BA6FB24F}"/>
          </ac:grpSpMkLst>
        </pc:grpChg>
        <pc:picChg chg="add mod">
          <ac:chgData name="6I (05) Tang Justin Kit Hang" userId="30eb935d-f018-494b-b7ce-2daee0f96e1a" providerId="ADAL" clId="{79343231-E63F-4891-95EB-E8839014D522}" dt="2021-11-09T16:08:49.219" v="3546" actId="1076"/>
          <ac:picMkLst>
            <pc:docMk/>
            <pc:sldMk cId="1355911538" sldId="328"/>
            <ac:picMk id="3" creationId="{14FD735E-DD2A-44C1-94D0-DCAB3B5AF1B3}"/>
          </ac:picMkLst>
        </pc:picChg>
        <pc:picChg chg="add mod">
          <ac:chgData name="6I (05) Tang Justin Kit Hang" userId="30eb935d-f018-494b-b7ce-2daee0f96e1a" providerId="ADAL" clId="{79343231-E63F-4891-95EB-E8839014D522}" dt="2021-11-09T16:08:49.219" v="3546" actId="1076"/>
          <ac:picMkLst>
            <pc:docMk/>
            <pc:sldMk cId="1355911538" sldId="328"/>
            <ac:picMk id="5" creationId="{092AE1D3-62CB-44A3-B2DF-DF9A4D44E0DE}"/>
          </ac:picMkLst>
        </pc:picChg>
        <pc:picChg chg="add mod">
          <ac:chgData name="6I (05) Tang Justin Kit Hang" userId="30eb935d-f018-494b-b7ce-2daee0f96e1a" providerId="ADAL" clId="{79343231-E63F-4891-95EB-E8839014D522}" dt="2021-11-09T16:08:49.219" v="3546" actId="1076"/>
          <ac:picMkLst>
            <pc:docMk/>
            <pc:sldMk cId="1355911538" sldId="328"/>
            <ac:picMk id="7" creationId="{1DBEAC7C-3BAF-46F5-B298-F40DC7F57573}"/>
          </ac:picMkLst>
        </pc:picChg>
        <pc:picChg chg="add mod">
          <ac:chgData name="6I (05) Tang Justin Kit Hang" userId="30eb935d-f018-494b-b7ce-2daee0f96e1a" providerId="ADAL" clId="{79343231-E63F-4891-95EB-E8839014D522}" dt="2021-11-09T16:08:50.241" v="3547" actId="1076"/>
          <ac:picMkLst>
            <pc:docMk/>
            <pc:sldMk cId="1355911538" sldId="328"/>
            <ac:picMk id="9" creationId="{AC794CD3-BE42-4549-ABEB-F3973EF62AD9}"/>
          </ac:picMkLst>
        </pc:picChg>
        <pc:picChg chg="add mod">
          <ac:chgData name="6I (05) Tang Justin Kit Hang" userId="30eb935d-f018-494b-b7ce-2daee0f96e1a" providerId="ADAL" clId="{79343231-E63F-4891-95EB-E8839014D522}" dt="2021-11-09T17:34:22.843" v="5473" actId="1076"/>
          <ac:picMkLst>
            <pc:docMk/>
            <pc:sldMk cId="1355911538" sldId="328"/>
            <ac:picMk id="14" creationId="{21120E8D-784B-481A-8BC0-A88DE820DE56}"/>
          </ac:picMkLst>
        </pc:picChg>
        <pc:picChg chg="add mod">
          <ac:chgData name="6I (05) Tang Justin Kit Hang" userId="30eb935d-f018-494b-b7ce-2daee0f96e1a" providerId="ADAL" clId="{79343231-E63F-4891-95EB-E8839014D522}" dt="2021-11-09T17:34:22.843" v="5473" actId="1076"/>
          <ac:picMkLst>
            <pc:docMk/>
            <pc:sldMk cId="1355911538" sldId="328"/>
            <ac:picMk id="16" creationId="{49B4D000-520B-4529-A858-B47CBEEC2CE9}"/>
          </ac:picMkLst>
        </pc:picChg>
        <pc:picChg chg="add mod">
          <ac:chgData name="6I (05) Tang Justin Kit Hang" userId="30eb935d-f018-494b-b7ce-2daee0f96e1a" providerId="ADAL" clId="{79343231-E63F-4891-95EB-E8839014D522}" dt="2021-11-09T17:34:22.843" v="5473" actId="1076"/>
          <ac:picMkLst>
            <pc:docMk/>
            <pc:sldMk cId="1355911538" sldId="328"/>
            <ac:picMk id="18" creationId="{5BF17E90-69BE-44CE-A012-32BE7BDFEF5C}"/>
          </ac:picMkLst>
        </pc:picChg>
        <pc:picChg chg="add mod">
          <ac:chgData name="6I (05) Tang Justin Kit Hang" userId="30eb935d-f018-494b-b7ce-2daee0f96e1a" providerId="ADAL" clId="{79343231-E63F-4891-95EB-E8839014D522}" dt="2021-11-09T17:34:22.843" v="5473" actId="1076"/>
          <ac:picMkLst>
            <pc:docMk/>
            <pc:sldMk cId="1355911538" sldId="328"/>
            <ac:picMk id="20" creationId="{23F0F213-6ED4-45B5-ADFB-175187D9F107}"/>
          </ac:picMkLst>
        </pc:picChg>
        <pc:picChg chg="add mod">
          <ac:chgData name="6I (05) Tang Justin Kit Hang" userId="30eb935d-f018-494b-b7ce-2daee0f96e1a" providerId="ADAL" clId="{79343231-E63F-4891-95EB-E8839014D522}" dt="2021-11-09T17:33:55.385" v="5459" actId="1076"/>
          <ac:picMkLst>
            <pc:docMk/>
            <pc:sldMk cId="1355911538" sldId="328"/>
            <ac:picMk id="28" creationId="{67ABE465-3EA3-44EA-943B-1F00761DBDA2}"/>
          </ac:picMkLst>
        </pc:picChg>
        <pc:picChg chg="add mod">
          <ac:chgData name="6I (05) Tang Justin Kit Hang" userId="30eb935d-f018-494b-b7ce-2daee0f96e1a" providerId="ADAL" clId="{79343231-E63F-4891-95EB-E8839014D522}" dt="2021-11-09T17:34:03.370" v="5464" actId="1076"/>
          <ac:picMkLst>
            <pc:docMk/>
            <pc:sldMk cId="1355911538" sldId="328"/>
            <ac:picMk id="30" creationId="{BE8E9AA9-C7CE-41E9-ADFF-77BD0D1CC1EF}"/>
          </ac:picMkLst>
        </pc:picChg>
        <pc:picChg chg="add mod">
          <ac:chgData name="6I (05) Tang Justin Kit Hang" userId="30eb935d-f018-494b-b7ce-2daee0f96e1a" providerId="ADAL" clId="{79343231-E63F-4891-95EB-E8839014D522}" dt="2021-11-09T17:34:02.741" v="5463" actId="1076"/>
          <ac:picMkLst>
            <pc:docMk/>
            <pc:sldMk cId="1355911538" sldId="328"/>
            <ac:picMk id="32" creationId="{5E1E13BC-B799-40DA-B31E-26E215154042}"/>
          </ac:picMkLst>
        </pc:picChg>
        <pc:picChg chg="add mod">
          <ac:chgData name="6I (05) Tang Justin Kit Hang" userId="30eb935d-f018-494b-b7ce-2daee0f96e1a" providerId="ADAL" clId="{79343231-E63F-4891-95EB-E8839014D522}" dt="2021-11-09T17:34:16.944" v="5471" actId="1076"/>
          <ac:picMkLst>
            <pc:docMk/>
            <pc:sldMk cId="1355911538" sldId="328"/>
            <ac:picMk id="34" creationId="{2DFF7A24-9030-4BEC-B4BC-48E79E317B66}"/>
          </ac:picMkLst>
        </pc:picChg>
        <pc:picChg chg="add mod">
          <ac:chgData name="6I (05) Tang Justin Kit Hang" userId="30eb935d-f018-494b-b7ce-2daee0f96e1a" providerId="ADAL" clId="{79343231-E63F-4891-95EB-E8839014D522}" dt="2021-11-09T17:34:15.471" v="5470" actId="1076"/>
          <ac:picMkLst>
            <pc:docMk/>
            <pc:sldMk cId="1355911538" sldId="328"/>
            <ac:picMk id="36" creationId="{373A70CA-ECBC-45E5-B310-0E676CE860BF}"/>
          </ac:picMkLst>
        </pc:picChg>
        <pc:picChg chg="add mod">
          <ac:chgData name="6I (05) Tang Justin Kit Hang" userId="30eb935d-f018-494b-b7ce-2daee0f96e1a" providerId="ADAL" clId="{79343231-E63F-4891-95EB-E8839014D522}" dt="2021-11-09T17:34:13.913" v="5469" actId="1076"/>
          <ac:picMkLst>
            <pc:docMk/>
            <pc:sldMk cId="1355911538" sldId="328"/>
            <ac:picMk id="38" creationId="{D93FF49D-2ABE-4C62-8EDB-8F3B4D0D9F88}"/>
          </ac:picMkLst>
        </pc:picChg>
      </pc:sldChg>
      <pc:sldChg chg="delSp modSp add mod ord">
        <pc:chgData name="6I (05) Tang Justin Kit Hang" userId="30eb935d-f018-494b-b7ce-2daee0f96e1a" providerId="ADAL" clId="{79343231-E63F-4891-95EB-E8839014D522}" dt="2021-11-11T01:50:11.561" v="8149"/>
        <pc:sldMkLst>
          <pc:docMk/>
          <pc:sldMk cId="2925027847" sldId="329"/>
        </pc:sldMkLst>
        <pc:spChg chg="mod">
          <ac:chgData name="6I (05) Tang Justin Kit Hang" userId="30eb935d-f018-494b-b7ce-2daee0f96e1a" providerId="ADAL" clId="{79343231-E63F-4891-95EB-E8839014D522}" dt="2021-11-11T01:42:36.507" v="8089" actId="1076"/>
          <ac:spMkLst>
            <pc:docMk/>
            <pc:sldMk cId="2925027847" sldId="329"/>
            <ac:spMk id="2" creationId="{ADF6890F-1246-4CA1-AA23-462D29166650}"/>
          </ac:spMkLst>
        </pc:spChg>
        <pc:spChg chg="mod">
          <ac:chgData name="6I (05) Tang Justin Kit Hang" userId="30eb935d-f018-494b-b7ce-2daee0f96e1a" providerId="ADAL" clId="{79343231-E63F-4891-95EB-E8839014D522}" dt="2021-11-09T16:24:02.019" v="3792" actId="20577"/>
          <ac:spMkLst>
            <pc:docMk/>
            <pc:sldMk cId="2925027847" sldId="329"/>
            <ac:spMk id="7" creationId="{8BEE98B6-0287-43A5-BA37-C0D2DB796383}"/>
          </ac:spMkLst>
        </pc:spChg>
        <pc:spChg chg="del topLvl">
          <ac:chgData name="6I (05) Tang Justin Kit Hang" userId="30eb935d-f018-494b-b7ce-2daee0f96e1a" providerId="ADAL" clId="{79343231-E63F-4891-95EB-E8839014D522}" dt="2021-11-11T01:42:32.863" v="8088" actId="478"/>
          <ac:spMkLst>
            <pc:docMk/>
            <pc:sldMk cId="2925027847" sldId="329"/>
            <ac:spMk id="10" creationId="{C86F6ABF-EF54-4F26-8A50-33F8C9430C36}"/>
          </ac:spMkLst>
        </pc:spChg>
        <pc:spChg chg="mod">
          <ac:chgData name="6I (05) Tang Justin Kit Hang" userId="30eb935d-f018-494b-b7ce-2daee0f96e1a" providerId="ADAL" clId="{79343231-E63F-4891-95EB-E8839014D522}" dt="2021-11-09T16:23:50.202" v="3782" actId="207"/>
          <ac:spMkLst>
            <pc:docMk/>
            <pc:sldMk cId="2925027847" sldId="329"/>
            <ac:spMk id="19" creationId="{FFCD408D-7F42-403C-B624-941B7D15177E}"/>
          </ac:spMkLst>
        </pc:spChg>
        <pc:grpChg chg="del">
          <ac:chgData name="6I (05) Tang Justin Kit Hang" userId="30eb935d-f018-494b-b7ce-2daee0f96e1a" providerId="ADAL" clId="{79343231-E63F-4891-95EB-E8839014D522}" dt="2021-11-11T01:42:32.863" v="8088" actId="478"/>
          <ac:grpSpMkLst>
            <pc:docMk/>
            <pc:sldMk cId="2925027847" sldId="329"/>
            <ac:grpSpMk id="8" creationId="{011C680F-16B2-44F9-A0F4-8ED17523718E}"/>
          </ac:grpSpMkLst>
        </pc:grpChg>
        <pc:grpChg chg="topLvl">
          <ac:chgData name="6I (05) Tang Justin Kit Hang" userId="30eb935d-f018-494b-b7ce-2daee0f96e1a" providerId="ADAL" clId="{79343231-E63F-4891-95EB-E8839014D522}" dt="2021-11-11T01:42:32.863" v="8088" actId="478"/>
          <ac:grpSpMkLst>
            <pc:docMk/>
            <pc:sldMk cId="2925027847" sldId="329"/>
            <ac:grpSpMk id="9" creationId="{F4D2B4A8-620F-4400-A289-BD388E8DFAFD}"/>
          </ac:grpSpMkLst>
        </pc:grpChg>
      </pc:sldChg>
      <pc:sldChg chg="add del setBg">
        <pc:chgData name="6I (05) Tang Justin Kit Hang" userId="30eb935d-f018-494b-b7ce-2daee0f96e1a" providerId="ADAL" clId="{79343231-E63F-4891-95EB-E8839014D522}" dt="2021-11-09T16:23:11.776" v="3676"/>
        <pc:sldMkLst>
          <pc:docMk/>
          <pc:sldMk cId="4288191706" sldId="329"/>
        </pc:sldMkLst>
      </pc:sldChg>
      <pc:sldChg chg="delSp modSp add mod ord">
        <pc:chgData name="6I (05) Tang Justin Kit Hang" userId="30eb935d-f018-494b-b7ce-2daee0f96e1a" providerId="ADAL" clId="{79343231-E63F-4891-95EB-E8839014D522}" dt="2021-11-11T03:56:19.059" v="8372" actId="207"/>
        <pc:sldMkLst>
          <pc:docMk/>
          <pc:sldMk cId="2039402649" sldId="330"/>
        </pc:sldMkLst>
        <pc:spChg chg="mod">
          <ac:chgData name="6I (05) Tang Justin Kit Hang" userId="30eb935d-f018-494b-b7ce-2daee0f96e1a" providerId="ADAL" clId="{79343231-E63F-4891-95EB-E8839014D522}" dt="2021-11-11T01:42:48.551" v="8095" actId="1076"/>
          <ac:spMkLst>
            <pc:docMk/>
            <pc:sldMk cId="2039402649" sldId="330"/>
            <ac:spMk id="4" creationId="{12FDC4C6-0913-4F52-9C46-B4D66E83087C}"/>
          </ac:spMkLst>
        </pc:spChg>
        <pc:spChg chg="mod">
          <ac:chgData name="6I (05) Tang Justin Kit Hang" userId="30eb935d-f018-494b-b7ce-2daee0f96e1a" providerId="ADAL" clId="{79343231-E63F-4891-95EB-E8839014D522}" dt="2021-11-11T03:56:19.059" v="8372" actId="207"/>
          <ac:spMkLst>
            <pc:docMk/>
            <pc:sldMk cId="2039402649" sldId="330"/>
            <ac:spMk id="9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6:25:48.725" v="3801" actId="207"/>
          <ac:spMkLst>
            <pc:docMk/>
            <pc:sldMk cId="2039402649" sldId="330"/>
            <ac:spMk id="14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11T03:55:57.402" v="8371"/>
          <ac:spMkLst>
            <pc:docMk/>
            <pc:sldMk cId="2039402649" sldId="330"/>
            <ac:spMk id="19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11T01:42:44.432" v="8094" actId="478"/>
          <ac:spMkLst>
            <pc:docMk/>
            <pc:sldMk cId="2039402649" sldId="330"/>
            <ac:spMk id="25" creationId="{00000000-0000-0000-0000-000000000000}"/>
          </ac:spMkLst>
        </pc:spChg>
        <pc:grpChg chg="del">
          <ac:chgData name="6I (05) Tang Justin Kit Hang" userId="30eb935d-f018-494b-b7ce-2daee0f96e1a" providerId="ADAL" clId="{79343231-E63F-4891-95EB-E8839014D522}" dt="2021-11-11T01:42:44.432" v="8094" actId="478"/>
          <ac:grpSpMkLst>
            <pc:docMk/>
            <pc:sldMk cId="2039402649" sldId="330"/>
            <ac:grpSpMk id="22" creationId="{00000000-0000-0000-0000-000000000000}"/>
          </ac:grpSpMkLst>
        </pc:grpChg>
        <pc:grpChg chg="topLvl">
          <ac:chgData name="6I (05) Tang Justin Kit Hang" userId="30eb935d-f018-494b-b7ce-2daee0f96e1a" providerId="ADAL" clId="{79343231-E63F-4891-95EB-E8839014D522}" dt="2021-11-11T01:42:44.432" v="8094" actId="478"/>
          <ac:grpSpMkLst>
            <pc:docMk/>
            <pc:sldMk cId="2039402649" sldId="330"/>
            <ac:grpSpMk id="23" creationId="{00000000-0000-0000-0000-000000000000}"/>
          </ac:grpSpMkLst>
        </pc:grpChg>
      </pc:sldChg>
      <pc:sldChg chg="add del setBg">
        <pc:chgData name="6I (05) Tang Justin Kit Hang" userId="30eb935d-f018-494b-b7ce-2daee0f96e1a" providerId="ADAL" clId="{79343231-E63F-4891-95EB-E8839014D522}" dt="2021-11-09T16:25:00.982" v="3795"/>
        <pc:sldMkLst>
          <pc:docMk/>
          <pc:sldMk cId="2592675271" sldId="330"/>
        </pc:sldMkLst>
      </pc:sldChg>
      <pc:sldChg chg="add del ord setBg">
        <pc:chgData name="6I (05) Tang Justin Kit Hang" userId="30eb935d-f018-494b-b7ce-2daee0f96e1a" providerId="ADAL" clId="{79343231-E63F-4891-95EB-E8839014D522}" dt="2021-11-09T16:39:11.309" v="3938"/>
        <pc:sldMkLst>
          <pc:docMk/>
          <pc:sldMk cId="1428725391" sldId="331"/>
        </pc:sldMkLst>
      </pc:sldChg>
      <pc:sldChg chg="addSp delSp modSp add mod ord">
        <pc:chgData name="6I (05) Tang Justin Kit Hang" userId="30eb935d-f018-494b-b7ce-2daee0f96e1a" providerId="ADAL" clId="{79343231-E63F-4891-95EB-E8839014D522}" dt="2021-11-11T06:25:53.943" v="9158" actId="1076"/>
        <pc:sldMkLst>
          <pc:docMk/>
          <pc:sldMk cId="4222493970" sldId="331"/>
        </pc:sldMkLst>
        <pc:spChg chg="mod">
          <ac:chgData name="6I (05) Tang Justin Kit Hang" userId="30eb935d-f018-494b-b7ce-2daee0f96e1a" providerId="ADAL" clId="{79343231-E63F-4891-95EB-E8839014D522}" dt="2021-11-11T01:34:59.401" v="8047" actId="1076"/>
          <ac:spMkLst>
            <pc:docMk/>
            <pc:sldMk cId="4222493970" sldId="331"/>
            <ac:spMk id="2" creationId="{F2B20CB9-2335-4022-8B8F-62C225E8C728}"/>
          </ac:spMkLst>
        </pc:spChg>
        <pc:spChg chg="add del mod">
          <ac:chgData name="6I (05) Tang Justin Kit Hang" userId="30eb935d-f018-494b-b7ce-2daee0f96e1a" providerId="ADAL" clId="{79343231-E63F-4891-95EB-E8839014D522}" dt="2021-11-09T16:53:50.305" v="4339" actId="478"/>
          <ac:spMkLst>
            <pc:docMk/>
            <pc:sldMk cId="4222493970" sldId="331"/>
            <ac:spMk id="6" creationId="{705EE30B-C150-4C17-AE49-799D0E3CB2CE}"/>
          </ac:spMkLst>
        </pc:spChg>
        <pc:spChg chg="mod">
          <ac:chgData name="6I (05) Tang Justin Kit Hang" userId="30eb935d-f018-494b-b7ce-2daee0f96e1a" providerId="ADAL" clId="{79343231-E63F-4891-95EB-E8839014D522}" dt="2021-11-09T16:40:25.767" v="4014" actId="20577"/>
          <ac:spMkLst>
            <pc:docMk/>
            <pc:sldMk cId="4222493970" sldId="331"/>
            <ac:spMk id="7" creationId="{8BEE98B6-0287-43A5-BA37-C0D2DB796383}"/>
          </ac:spMkLst>
        </pc:spChg>
        <pc:spChg chg="add del mod">
          <ac:chgData name="6I (05) Tang Justin Kit Hang" userId="30eb935d-f018-494b-b7ce-2daee0f96e1a" providerId="ADAL" clId="{79343231-E63F-4891-95EB-E8839014D522}" dt="2021-11-09T16:55:41.571" v="4445" actId="478"/>
          <ac:spMkLst>
            <pc:docMk/>
            <pc:sldMk cId="4222493970" sldId="331"/>
            <ac:spMk id="14" creationId="{8FA7672C-93DF-4A64-AA7E-5E355595FDD1}"/>
          </ac:spMkLst>
        </pc:spChg>
        <pc:spChg chg="add del mod">
          <ac:chgData name="6I (05) Tang Justin Kit Hang" userId="30eb935d-f018-494b-b7ce-2daee0f96e1a" providerId="ADAL" clId="{79343231-E63F-4891-95EB-E8839014D522}" dt="2021-11-09T16:46:13.671" v="4159" actId="478"/>
          <ac:spMkLst>
            <pc:docMk/>
            <pc:sldMk cId="4222493970" sldId="331"/>
            <ac:spMk id="16" creationId="{98FB59BA-AE40-499D-9B68-BFDC0D047A91}"/>
          </ac:spMkLst>
        </pc:spChg>
        <pc:spChg chg="del">
          <ac:chgData name="6I (05) Tang Justin Kit Hang" userId="30eb935d-f018-494b-b7ce-2daee0f96e1a" providerId="ADAL" clId="{79343231-E63F-4891-95EB-E8839014D522}" dt="2021-11-09T16:40:03.086" v="4000" actId="478"/>
          <ac:spMkLst>
            <pc:docMk/>
            <pc:sldMk cId="4222493970" sldId="331"/>
            <ac:spMk id="17" creationId="{C6DE1330-EAA8-4BB6-A651-A714E3B64377}"/>
          </ac:spMkLst>
        </pc:spChg>
        <pc:spChg chg="del">
          <ac:chgData name="6I (05) Tang Justin Kit Hang" userId="30eb935d-f018-494b-b7ce-2daee0f96e1a" providerId="ADAL" clId="{79343231-E63F-4891-95EB-E8839014D522}" dt="2021-11-09T16:40:03.086" v="4000" actId="478"/>
          <ac:spMkLst>
            <pc:docMk/>
            <pc:sldMk cId="4222493970" sldId="331"/>
            <ac:spMk id="18" creationId="{42584C82-8402-4BC7-ABAC-1DF6B83C9396}"/>
          </ac:spMkLst>
        </pc:spChg>
        <pc:spChg chg="del mod">
          <ac:chgData name="6I (05) Tang Justin Kit Hang" userId="30eb935d-f018-494b-b7ce-2daee0f96e1a" providerId="ADAL" clId="{79343231-E63F-4891-95EB-E8839014D522}" dt="2021-11-09T16:53:47.741" v="4338" actId="478"/>
          <ac:spMkLst>
            <pc:docMk/>
            <pc:sldMk cId="4222493970" sldId="331"/>
            <ac:spMk id="19" creationId="{FFCD408D-7F42-403C-B624-941B7D15177E}"/>
          </ac:spMkLst>
        </pc:spChg>
        <pc:spChg chg="del">
          <ac:chgData name="6I (05) Tang Justin Kit Hang" userId="30eb935d-f018-494b-b7ce-2daee0f96e1a" providerId="ADAL" clId="{79343231-E63F-4891-95EB-E8839014D522}" dt="2021-11-09T16:40:03.086" v="4000" actId="478"/>
          <ac:spMkLst>
            <pc:docMk/>
            <pc:sldMk cId="4222493970" sldId="331"/>
            <ac:spMk id="20" creationId="{5D554D5D-2D69-4B95-893A-21D92770180B}"/>
          </ac:spMkLst>
        </pc:spChg>
        <pc:spChg chg="add del mod">
          <ac:chgData name="6I (05) Tang Justin Kit Hang" userId="30eb935d-f018-494b-b7ce-2daee0f96e1a" providerId="ADAL" clId="{79343231-E63F-4891-95EB-E8839014D522}" dt="2021-11-09T16:46:45.679" v="4181" actId="478"/>
          <ac:spMkLst>
            <pc:docMk/>
            <pc:sldMk cId="4222493970" sldId="331"/>
            <ac:spMk id="21" creationId="{F8ADFD8D-8A31-42A9-ACC2-CE302D0086F0}"/>
          </ac:spMkLst>
        </pc:spChg>
        <pc:spChg chg="add del mod">
          <ac:chgData name="6I (05) Tang Justin Kit Hang" userId="30eb935d-f018-494b-b7ce-2daee0f96e1a" providerId="ADAL" clId="{79343231-E63F-4891-95EB-E8839014D522}" dt="2021-11-09T16:46:14.471" v="4160" actId="478"/>
          <ac:spMkLst>
            <pc:docMk/>
            <pc:sldMk cId="4222493970" sldId="331"/>
            <ac:spMk id="22" creationId="{40C4F4A0-73F3-4A3E-A078-96422FB01D4F}"/>
          </ac:spMkLst>
        </pc:spChg>
        <pc:spChg chg="add del mod">
          <ac:chgData name="6I (05) Tang Justin Kit Hang" userId="30eb935d-f018-494b-b7ce-2daee0f96e1a" providerId="ADAL" clId="{79343231-E63F-4891-95EB-E8839014D522}" dt="2021-11-09T16:46:45.679" v="4181" actId="478"/>
          <ac:spMkLst>
            <pc:docMk/>
            <pc:sldMk cId="4222493970" sldId="331"/>
            <ac:spMk id="23" creationId="{1BAF255A-1C1A-482F-81EA-EE89A1A7726E}"/>
          </ac:spMkLst>
        </pc:spChg>
        <pc:spChg chg="add del mod">
          <ac:chgData name="6I (05) Tang Justin Kit Hang" userId="30eb935d-f018-494b-b7ce-2daee0f96e1a" providerId="ADAL" clId="{79343231-E63F-4891-95EB-E8839014D522}" dt="2021-11-09T16:46:15.351" v="4161" actId="478"/>
          <ac:spMkLst>
            <pc:docMk/>
            <pc:sldMk cId="4222493970" sldId="331"/>
            <ac:spMk id="24" creationId="{382F2C5F-0274-4266-82B5-756020E49F44}"/>
          </ac:spMkLst>
        </pc:spChg>
        <pc:spChg chg="add del mod">
          <ac:chgData name="6I (05) Tang Justin Kit Hang" userId="30eb935d-f018-494b-b7ce-2daee0f96e1a" providerId="ADAL" clId="{79343231-E63F-4891-95EB-E8839014D522}" dt="2021-11-09T16:55:40.955" v="4444" actId="478"/>
          <ac:spMkLst>
            <pc:docMk/>
            <pc:sldMk cId="4222493970" sldId="331"/>
            <ac:spMk id="25" creationId="{AF2B2A55-4B6A-46B9-9FAE-3B96D158079B}"/>
          </ac:spMkLst>
        </pc:spChg>
        <pc:spChg chg="add del mod">
          <ac:chgData name="6I (05) Tang Justin Kit Hang" userId="30eb935d-f018-494b-b7ce-2daee0f96e1a" providerId="ADAL" clId="{79343231-E63F-4891-95EB-E8839014D522}" dt="2021-11-09T16:55:39.515" v="4442" actId="478"/>
          <ac:spMkLst>
            <pc:docMk/>
            <pc:sldMk cId="4222493970" sldId="331"/>
            <ac:spMk id="26" creationId="{619D2624-D75D-4035-B3DF-A2C97980DBB8}"/>
          </ac:spMkLst>
        </pc:spChg>
        <pc:spChg chg="add del mod">
          <ac:chgData name="6I (05) Tang Justin Kit Hang" userId="30eb935d-f018-494b-b7ce-2daee0f96e1a" providerId="ADAL" clId="{79343231-E63F-4891-95EB-E8839014D522}" dt="2021-11-09T16:55:39.515" v="4442" actId="478"/>
          <ac:spMkLst>
            <pc:docMk/>
            <pc:sldMk cId="4222493970" sldId="331"/>
            <ac:spMk id="27" creationId="{809F2643-51D8-4BF5-80C8-C9758DD16F27}"/>
          </ac:spMkLst>
        </pc:spChg>
        <pc:spChg chg="add del mod">
          <ac:chgData name="6I (05) Tang Justin Kit Hang" userId="30eb935d-f018-494b-b7ce-2daee0f96e1a" providerId="ADAL" clId="{79343231-E63F-4891-95EB-E8839014D522}" dt="2021-11-09T16:47:10.394" v="4196"/>
          <ac:spMkLst>
            <pc:docMk/>
            <pc:sldMk cId="4222493970" sldId="331"/>
            <ac:spMk id="28" creationId="{C11A834C-BF02-4F2E-A91A-F5C7B06F09FD}"/>
          </ac:spMkLst>
        </pc:spChg>
        <pc:spChg chg="add del mod">
          <ac:chgData name="6I (05) Tang Justin Kit Hang" userId="30eb935d-f018-494b-b7ce-2daee0f96e1a" providerId="ADAL" clId="{79343231-E63F-4891-95EB-E8839014D522}" dt="2021-11-09T16:47:10.394" v="4196"/>
          <ac:spMkLst>
            <pc:docMk/>
            <pc:sldMk cId="4222493970" sldId="331"/>
            <ac:spMk id="29" creationId="{BB06FCDC-61A6-4C14-8DBE-8005DF7D166F}"/>
          </ac:spMkLst>
        </pc:spChg>
        <pc:spChg chg="add del mod">
          <ac:chgData name="6I (05) Tang Justin Kit Hang" userId="30eb935d-f018-494b-b7ce-2daee0f96e1a" providerId="ADAL" clId="{79343231-E63F-4891-95EB-E8839014D522}" dt="2021-11-09T16:55:39.515" v="4442" actId="478"/>
          <ac:spMkLst>
            <pc:docMk/>
            <pc:sldMk cId="4222493970" sldId="331"/>
            <ac:spMk id="30" creationId="{42E02748-67BF-49C7-9FF1-C6E13703245E}"/>
          </ac:spMkLst>
        </pc:spChg>
        <pc:spChg chg="add del mod">
          <ac:chgData name="6I (05) Tang Justin Kit Hang" userId="30eb935d-f018-494b-b7ce-2daee0f96e1a" providerId="ADAL" clId="{79343231-E63F-4891-95EB-E8839014D522}" dt="2021-11-09T16:55:39.515" v="4442" actId="478"/>
          <ac:spMkLst>
            <pc:docMk/>
            <pc:sldMk cId="4222493970" sldId="331"/>
            <ac:spMk id="31" creationId="{9DD920D4-D694-4C61-8AD2-0455468935B6}"/>
          </ac:spMkLst>
        </pc:spChg>
        <pc:spChg chg="add del mod">
          <ac:chgData name="6I (05) Tang Justin Kit Hang" userId="30eb935d-f018-494b-b7ce-2daee0f96e1a" providerId="ADAL" clId="{79343231-E63F-4891-95EB-E8839014D522}" dt="2021-11-09T16:55:39.515" v="4442" actId="478"/>
          <ac:spMkLst>
            <pc:docMk/>
            <pc:sldMk cId="4222493970" sldId="331"/>
            <ac:spMk id="32" creationId="{80D72C51-E117-4657-8087-FC91569968FA}"/>
          </ac:spMkLst>
        </pc:spChg>
        <pc:spChg chg="add del mod">
          <ac:chgData name="6I (05) Tang Justin Kit Hang" userId="30eb935d-f018-494b-b7ce-2daee0f96e1a" providerId="ADAL" clId="{79343231-E63F-4891-95EB-E8839014D522}" dt="2021-11-09T16:55:39.515" v="4442" actId="478"/>
          <ac:spMkLst>
            <pc:docMk/>
            <pc:sldMk cId="4222493970" sldId="331"/>
            <ac:spMk id="33" creationId="{96FEE6FB-13E3-4262-8273-8AC02376D1B7}"/>
          </ac:spMkLst>
        </pc:spChg>
        <pc:spChg chg="add del mod">
          <ac:chgData name="6I (05) Tang Justin Kit Hang" userId="30eb935d-f018-494b-b7ce-2daee0f96e1a" providerId="ADAL" clId="{79343231-E63F-4891-95EB-E8839014D522}" dt="2021-11-09T16:55:39.515" v="4442" actId="478"/>
          <ac:spMkLst>
            <pc:docMk/>
            <pc:sldMk cId="4222493970" sldId="331"/>
            <ac:spMk id="34" creationId="{A2D52C85-7B26-489C-B2F2-2A1EE56E4B80}"/>
          </ac:spMkLst>
        </pc:spChg>
        <pc:spChg chg="add del mod">
          <ac:chgData name="6I (05) Tang Justin Kit Hang" userId="30eb935d-f018-494b-b7ce-2daee0f96e1a" providerId="ADAL" clId="{79343231-E63F-4891-95EB-E8839014D522}" dt="2021-11-09T16:55:42.481" v="4446" actId="478"/>
          <ac:spMkLst>
            <pc:docMk/>
            <pc:sldMk cId="4222493970" sldId="331"/>
            <ac:spMk id="35" creationId="{4429815D-480C-42D0-A605-47D8B8963728}"/>
          </ac:spMkLst>
        </pc:spChg>
        <pc:spChg chg="add del mod">
          <ac:chgData name="6I (05) Tang Justin Kit Hang" userId="30eb935d-f018-494b-b7ce-2daee0f96e1a" providerId="ADAL" clId="{79343231-E63F-4891-95EB-E8839014D522}" dt="2021-11-09T16:55:39.515" v="4442" actId="478"/>
          <ac:spMkLst>
            <pc:docMk/>
            <pc:sldMk cId="4222493970" sldId="331"/>
            <ac:spMk id="36" creationId="{6B950E28-032E-4EEF-9D21-CE765526E4E5}"/>
          </ac:spMkLst>
        </pc:spChg>
        <pc:spChg chg="add del mod">
          <ac:chgData name="6I (05) Tang Justin Kit Hang" userId="30eb935d-f018-494b-b7ce-2daee0f96e1a" providerId="ADAL" clId="{79343231-E63F-4891-95EB-E8839014D522}" dt="2021-11-09T16:55:39.515" v="4442" actId="478"/>
          <ac:spMkLst>
            <pc:docMk/>
            <pc:sldMk cId="4222493970" sldId="331"/>
            <ac:spMk id="37" creationId="{24877ABC-BCDF-424A-ACB7-65F488874D8D}"/>
          </ac:spMkLst>
        </pc:spChg>
        <pc:spChg chg="add del mod">
          <ac:chgData name="6I (05) Tang Justin Kit Hang" userId="30eb935d-f018-494b-b7ce-2daee0f96e1a" providerId="ADAL" clId="{79343231-E63F-4891-95EB-E8839014D522}" dt="2021-11-09T17:00:25.378" v="4687" actId="478"/>
          <ac:spMkLst>
            <pc:docMk/>
            <pc:sldMk cId="4222493970" sldId="331"/>
            <ac:spMk id="38" creationId="{7FCA7731-30AB-41C9-AB90-FB0F6D40EECE}"/>
          </ac:spMkLst>
        </pc:spChg>
        <pc:spChg chg="add del mod">
          <ac:chgData name="6I (05) Tang Justin Kit Hang" userId="30eb935d-f018-494b-b7ce-2daee0f96e1a" providerId="ADAL" clId="{79343231-E63F-4891-95EB-E8839014D522}" dt="2021-11-09T17:00:19.946" v="4685" actId="478"/>
          <ac:spMkLst>
            <pc:docMk/>
            <pc:sldMk cId="4222493970" sldId="331"/>
            <ac:spMk id="39" creationId="{EA20C667-C770-4B78-BAB0-0D9333898813}"/>
          </ac:spMkLst>
        </pc:spChg>
        <pc:spChg chg="mod">
          <ac:chgData name="6I (05) Tang Justin Kit Hang" userId="30eb935d-f018-494b-b7ce-2daee0f96e1a" providerId="ADAL" clId="{79343231-E63F-4891-95EB-E8839014D522}" dt="2021-11-11T06:25:53.943" v="9158" actId="1076"/>
          <ac:spMkLst>
            <pc:docMk/>
            <pc:sldMk cId="4222493970" sldId="331"/>
            <ac:spMk id="41" creationId="{63C63237-452C-4A50-AE07-CF253FF8A941}"/>
          </ac:spMkLst>
        </pc:spChg>
        <pc:spChg chg="mod">
          <ac:chgData name="6I (05) Tang Justin Kit Hang" userId="30eb935d-f018-494b-b7ce-2daee0f96e1a" providerId="ADAL" clId="{79343231-E63F-4891-95EB-E8839014D522}" dt="2021-11-11T06:24:56.088" v="9141" actId="404"/>
          <ac:spMkLst>
            <pc:docMk/>
            <pc:sldMk cId="4222493970" sldId="331"/>
            <ac:spMk id="42" creationId="{B5B71A27-6FC1-49D5-AFBF-7CF35963D423}"/>
          </ac:spMkLst>
        </pc:spChg>
        <pc:spChg chg="mod">
          <ac:chgData name="6I (05) Tang Justin Kit Hang" userId="30eb935d-f018-494b-b7ce-2daee0f96e1a" providerId="ADAL" clId="{79343231-E63F-4891-95EB-E8839014D522}" dt="2021-11-11T06:25:39.987" v="9154" actId="1076"/>
          <ac:spMkLst>
            <pc:docMk/>
            <pc:sldMk cId="4222493970" sldId="331"/>
            <ac:spMk id="44" creationId="{3E927B55-489E-43ED-B61B-2824BF047E12}"/>
          </ac:spMkLst>
        </pc:spChg>
        <pc:spChg chg="mod">
          <ac:chgData name="6I (05) Tang Justin Kit Hang" userId="30eb935d-f018-494b-b7ce-2daee0f96e1a" providerId="ADAL" clId="{79343231-E63F-4891-95EB-E8839014D522}" dt="2021-11-11T06:24:47.067" v="9137" actId="404"/>
          <ac:spMkLst>
            <pc:docMk/>
            <pc:sldMk cId="4222493970" sldId="331"/>
            <ac:spMk id="45" creationId="{B11CF037-672B-4D46-9731-5B0A77801EDC}"/>
          </ac:spMkLst>
        </pc:spChg>
        <pc:spChg chg="mod">
          <ac:chgData name="6I (05) Tang Justin Kit Hang" userId="30eb935d-f018-494b-b7ce-2daee0f96e1a" providerId="ADAL" clId="{79343231-E63F-4891-95EB-E8839014D522}" dt="2021-11-11T06:25:04.170" v="9144" actId="1076"/>
          <ac:spMkLst>
            <pc:docMk/>
            <pc:sldMk cId="4222493970" sldId="331"/>
            <ac:spMk id="47" creationId="{973826A3-DF65-4088-8826-813B3B52C755}"/>
          </ac:spMkLst>
        </pc:spChg>
        <pc:spChg chg="mod">
          <ac:chgData name="6I (05) Tang Justin Kit Hang" userId="30eb935d-f018-494b-b7ce-2daee0f96e1a" providerId="ADAL" clId="{79343231-E63F-4891-95EB-E8839014D522}" dt="2021-11-11T06:25:01.827" v="9143" actId="14100"/>
          <ac:spMkLst>
            <pc:docMk/>
            <pc:sldMk cId="4222493970" sldId="331"/>
            <ac:spMk id="48" creationId="{CA6CC76B-44B3-4AC3-8ED0-CCA0031F7692}"/>
          </ac:spMkLst>
        </pc:spChg>
        <pc:spChg chg="mod">
          <ac:chgData name="6I (05) Tang Justin Kit Hang" userId="30eb935d-f018-494b-b7ce-2daee0f96e1a" providerId="ADAL" clId="{79343231-E63F-4891-95EB-E8839014D522}" dt="2021-11-11T06:23:17.948" v="9097" actId="1076"/>
          <ac:spMkLst>
            <pc:docMk/>
            <pc:sldMk cId="4222493970" sldId="331"/>
            <ac:spMk id="50" creationId="{09F50DB0-8079-40E7-9257-7246F39BB1EC}"/>
          </ac:spMkLst>
        </pc:spChg>
        <pc:spChg chg="mod">
          <ac:chgData name="6I (05) Tang Justin Kit Hang" userId="30eb935d-f018-494b-b7ce-2daee0f96e1a" providerId="ADAL" clId="{79343231-E63F-4891-95EB-E8839014D522}" dt="2021-11-11T06:23:17.948" v="9097" actId="1076"/>
          <ac:spMkLst>
            <pc:docMk/>
            <pc:sldMk cId="4222493970" sldId="331"/>
            <ac:spMk id="51" creationId="{DE2854FD-0F45-4865-B8EA-578EF10B0FA5}"/>
          </ac:spMkLst>
        </pc:spChg>
        <pc:spChg chg="add del mod">
          <ac:chgData name="6I (05) Tang Justin Kit Hang" userId="30eb935d-f018-494b-b7ce-2daee0f96e1a" providerId="ADAL" clId="{79343231-E63F-4891-95EB-E8839014D522}" dt="2021-11-09T16:57:12.686" v="4485"/>
          <ac:spMkLst>
            <pc:docMk/>
            <pc:sldMk cId="4222493970" sldId="331"/>
            <ac:spMk id="52" creationId="{65D1936C-45B7-445A-B9BB-52E096860132}"/>
          </ac:spMkLst>
        </pc:spChg>
        <pc:spChg chg="mod">
          <ac:chgData name="6I (05) Tang Justin Kit Hang" userId="30eb935d-f018-494b-b7ce-2daee0f96e1a" providerId="ADAL" clId="{79343231-E63F-4891-95EB-E8839014D522}" dt="2021-11-11T06:25:44.845" v="9156" actId="1076"/>
          <ac:spMkLst>
            <pc:docMk/>
            <pc:sldMk cId="4222493970" sldId="331"/>
            <ac:spMk id="54" creationId="{E4E8085E-C56D-4FE7-8E9A-ED7826CC4BC4}"/>
          </ac:spMkLst>
        </pc:spChg>
        <pc:spChg chg="mod">
          <ac:chgData name="6I (05) Tang Justin Kit Hang" userId="30eb935d-f018-494b-b7ce-2daee0f96e1a" providerId="ADAL" clId="{79343231-E63F-4891-95EB-E8839014D522}" dt="2021-11-11T06:24:58.053" v="9142" actId="404"/>
          <ac:spMkLst>
            <pc:docMk/>
            <pc:sldMk cId="4222493970" sldId="331"/>
            <ac:spMk id="55" creationId="{3C838BA7-CAFB-44E6-90BD-1A524A0BD812}"/>
          </ac:spMkLst>
        </pc:spChg>
        <pc:spChg chg="mod">
          <ac:chgData name="6I (05) Tang Justin Kit Hang" userId="30eb935d-f018-494b-b7ce-2daee0f96e1a" providerId="ADAL" clId="{79343231-E63F-4891-95EB-E8839014D522}" dt="2021-11-09T17:04:10.466" v="4713" actId="123"/>
          <ac:spMkLst>
            <pc:docMk/>
            <pc:sldMk cId="4222493970" sldId="331"/>
            <ac:spMk id="57" creationId="{2CA6B728-EEDB-461E-821A-0B5E4998A085}"/>
          </ac:spMkLst>
        </pc:spChg>
        <pc:spChg chg="mod">
          <ac:chgData name="6I (05) Tang Justin Kit Hang" userId="30eb935d-f018-494b-b7ce-2daee0f96e1a" providerId="ADAL" clId="{79343231-E63F-4891-95EB-E8839014D522}" dt="2021-11-09T17:03:59.096" v="4708" actId="1076"/>
          <ac:spMkLst>
            <pc:docMk/>
            <pc:sldMk cId="4222493970" sldId="331"/>
            <ac:spMk id="58" creationId="{B7152629-5743-45A4-9F16-F52AB8899C3D}"/>
          </ac:spMkLst>
        </pc:spChg>
        <pc:spChg chg="mod">
          <ac:chgData name="6I (05) Tang Justin Kit Hang" userId="30eb935d-f018-494b-b7ce-2daee0f96e1a" providerId="ADAL" clId="{79343231-E63F-4891-95EB-E8839014D522}" dt="2021-11-09T17:41:41.154" v="5733" actId="20577"/>
          <ac:spMkLst>
            <pc:docMk/>
            <pc:sldMk cId="4222493970" sldId="331"/>
            <ac:spMk id="60" creationId="{97DAF30B-8995-4469-A433-59DC04E828AF}"/>
          </ac:spMkLst>
        </pc:spChg>
        <pc:spChg chg="mod">
          <ac:chgData name="6I (05) Tang Justin Kit Hang" userId="30eb935d-f018-494b-b7ce-2daee0f96e1a" providerId="ADAL" clId="{79343231-E63F-4891-95EB-E8839014D522}" dt="2021-11-11T05:42:41.303" v="8527" actId="20577"/>
          <ac:spMkLst>
            <pc:docMk/>
            <pc:sldMk cId="4222493970" sldId="331"/>
            <ac:spMk id="61" creationId="{612244DD-301B-4B3C-BDC9-5004A2366DEC}"/>
          </ac:spMkLst>
        </pc:spChg>
        <pc:grpChg chg="del">
          <ac:chgData name="6I (05) Tang Justin Kit Hang" userId="30eb935d-f018-494b-b7ce-2daee0f96e1a" providerId="ADAL" clId="{79343231-E63F-4891-95EB-E8839014D522}" dt="2021-11-11T01:34:57.024" v="8046" actId="478"/>
          <ac:grpSpMkLst>
            <pc:docMk/>
            <pc:sldMk cId="4222493970" sldId="331"/>
            <ac:grpSpMk id="8" creationId="{011C680F-16B2-44F9-A0F4-8ED17523718E}"/>
          </ac:grpSpMkLst>
        </pc:grpChg>
        <pc:grpChg chg="add mod">
          <ac:chgData name="6I (05) Tang Justin Kit Hang" userId="30eb935d-f018-494b-b7ce-2daee0f96e1a" providerId="ADAL" clId="{79343231-E63F-4891-95EB-E8839014D522}" dt="2021-11-11T06:25:10.570" v="9147" actId="1076"/>
          <ac:grpSpMkLst>
            <pc:docMk/>
            <pc:sldMk cId="4222493970" sldId="331"/>
            <ac:grpSpMk id="40" creationId="{A5E00266-64A7-4253-B97F-772E4809FD3C}"/>
          </ac:grpSpMkLst>
        </pc:grpChg>
        <pc:grpChg chg="add mod">
          <ac:chgData name="6I (05) Tang Justin Kit Hang" userId="30eb935d-f018-494b-b7ce-2daee0f96e1a" providerId="ADAL" clId="{79343231-E63F-4891-95EB-E8839014D522}" dt="2021-11-11T06:25:30.538" v="9151" actId="1076"/>
          <ac:grpSpMkLst>
            <pc:docMk/>
            <pc:sldMk cId="4222493970" sldId="331"/>
            <ac:grpSpMk id="43" creationId="{054E9FEB-7D3E-4EEC-9EFB-7A4F142DDA1E}"/>
          </ac:grpSpMkLst>
        </pc:grpChg>
        <pc:grpChg chg="add mod">
          <ac:chgData name="6I (05) Tang Justin Kit Hang" userId="30eb935d-f018-494b-b7ce-2daee0f96e1a" providerId="ADAL" clId="{79343231-E63F-4891-95EB-E8839014D522}" dt="2021-11-11T06:25:12.273" v="9148" actId="1076"/>
          <ac:grpSpMkLst>
            <pc:docMk/>
            <pc:sldMk cId="4222493970" sldId="331"/>
            <ac:grpSpMk id="46" creationId="{E3B99EF5-BAE7-4E0E-B145-A6A10956F8C3}"/>
          </ac:grpSpMkLst>
        </pc:grpChg>
        <pc:grpChg chg="add mod">
          <ac:chgData name="6I (05) Tang Justin Kit Hang" userId="30eb935d-f018-494b-b7ce-2daee0f96e1a" providerId="ADAL" clId="{79343231-E63F-4891-95EB-E8839014D522}" dt="2021-11-11T06:23:52.631" v="9115" actId="1076"/>
          <ac:grpSpMkLst>
            <pc:docMk/>
            <pc:sldMk cId="4222493970" sldId="331"/>
            <ac:grpSpMk id="49" creationId="{0725D5AE-BF79-44BA-8577-CF0D7BE5A407}"/>
          </ac:grpSpMkLst>
        </pc:grpChg>
        <pc:grpChg chg="add mod">
          <ac:chgData name="6I (05) Tang Justin Kit Hang" userId="30eb935d-f018-494b-b7ce-2daee0f96e1a" providerId="ADAL" clId="{79343231-E63F-4891-95EB-E8839014D522}" dt="2021-11-11T06:25:47.017" v="9157" actId="14100"/>
          <ac:grpSpMkLst>
            <pc:docMk/>
            <pc:sldMk cId="4222493970" sldId="331"/>
            <ac:grpSpMk id="53" creationId="{84898009-DEE3-4011-866C-1E22D84D59C2}"/>
          </ac:grpSpMkLst>
        </pc:grpChg>
        <pc:grpChg chg="add del mod">
          <ac:chgData name="6I (05) Tang Justin Kit Hang" userId="30eb935d-f018-494b-b7ce-2daee0f96e1a" providerId="ADAL" clId="{79343231-E63F-4891-95EB-E8839014D522}" dt="2021-11-11T06:23:10.243" v="9093" actId="478"/>
          <ac:grpSpMkLst>
            <pc:docMk/>
            <pc:sldMk cId="4222493970" sldId="331"/>
            <ac:grpSpMk id="56" creationId="{10529649-46AD-4317-B046-48320ECB8831}"/>
          </ac:grpSpMkLst>
        </pc:grpChg>
        <pc:grpChg chg="add del mod">
          <ac:chgData name="6I (05) Tang Justin Kit Hang" userId="30eb935d-f018-494b-b7ce-2daee0f96e1a" providerId="ADAL" clId="{79343231-E63F-4891-95EB-E8839014D522}" dt="2021-11-11T06:23:10.243" v="9093" actId="478"/>
          <ac:grpSpMkLst>
            <pc:docMk/>
            <pc:sldMk cId="4222493970" sldId="331"/>
            <ac:grpSpMk id="59" creationId="{65F49868-AFE1-4CE5-961B-4D18955E509F}"/>
          </ac:grpSpMkLst>
        </pc:grpChg>
        <pc:picChg chg="add del">
          <ac:chgData name="6I (05) Tang Justin Kit Hang" userId="30eb935d-f018-494b-b7ce-2daee0f96e1a" providerId="ADAL" clId="{79343231-E63F-4891-95EB-E8839014D522}" dt="2021-11-09T16:47:12.452" v="4198"/>
          <ac:picMkLst>
            <pc:docMk/>
            <pc:sldMk cId="4222493970" sldId="331"/>
            <ac:picMk id="2" creationId="{C9ACEC23-B42F-46C5-8EDB-54B406839589}"/>
          </ac:picMkLst>
        </pc:picChg>
        <pc:picChg chg="del">
          <ac:chgData name="6I (05) Tang Justin Kit Hang" userId="30eb935d-f018-494b-b7ce-2daee0f96e1a" providerId="ADAL" clId="{79343231-E63F-4891-95EB-E8839014D522}" dt="2021-11-09T16:40:03.086" v="4000" actId="478"/>
          <ac:picMkLst>
            <pc:docMk/>
            <pc:sldMk cId="4222493970" sldId="331"/>
            <ac:picMk id="3" creationId="{81C9EE4A-2EC3-4BBF-8502-4E91F002A38E}"/>
          </ac:picMkLst>
        </pc:picChg>
        <pc:picChg chg="del">
          <ac:chgData name="6I (05) Tang Justin Kit Hang" userId="30eb935d-f018-494b-b7ce-2daee0f96e1a" providerId="ADAL" clId="{79343231-E63F-4891-95EB-E8839014D522}" dt="2021-11-09T16:40:03.086" v="4000" actId="478"/>
          <ac:picMkLst>
            <pc:docMk/>
            <pc:sldMk cId="4222493970" sldId="331"/>
            <ac:picMk id="5" creationId="{D97522AE-7781-455D-9A84-5CB6FAE44636}"/>
          </ac:picMkLst>
        </pc:picChg>
        <pc:picChg chg="del">
          <ac:chgData name="6I (05) Tang Justin Kit Hang" userId="30eb935d-f018-494b-b7ce-2daee0f96e1a" providerId="ADAL" clId="{79343231-E63F-4891-95EB-E8839014D522}" dt="2021-11-09T16:40:03.086" v="4000" actId="478"/>
          <ac:picMkLst>
            <pc:docMk/>
            <pc:sldMk cId="4222493970" sldId="331"/>
            <ac:picMk id="15" creationId="{9F09F124-3717-46E2-B5ED-4175EEC28712}"/>
          </ac:picMkLst>
        </pc:picChg>
      </pc:sldChg>
      <pc:sldChg chg="delSp modSp add mod ord">
        <pc:chgData name="6I (05) Tang Justin Kit Hang" userId="30eb935d-f018-494b-b7ce-2daee0f96e1a" providerId="ADAL" clId="{79343231-E63F-4891-95EB-E8839014D522}" dt="2021-11-11T01:43:21.777" v="8103" actId="1076"/>
        <pc:sldMkLst>
          <pc:docMk/>
          <pc:sldMk cId="3002409819" sldId="332"/>
        </pc:sldMkLst>
        <pc:spChg chg="mod">
          <ac:chgData name="6I (05) Tang Justin Kit Hang" userId="30eb935d-f018-494b-b7ce-2daee0f96e1a" providerId="ADAL" clId="{79343231-E63F-4891-95EB-E8839014D522}" dt="2021-11-11T01:43:21.777" v="8103" actId="1076"/>
          <ac:spMkLst>
            <pc:docMk/>
            <pc:sldMk cId="3002409819" sldId="332"/>
            <ac:spMk id="2" creationId="{335C1F26-615C-4706-BF0F-79597E2F7FBD}"/>
          </ac:spMkLst>
        </pc:spChg>
        <pc:spChg chg="mod">
          <ac:chgData name="6I (05) Tang Justin Kit Hang" userId="30eb935d-f018-494b-b7ce-2daee0f96e1a" providerId="ADAL" clId="{79343231-E63F-4891-95EB-E8839014D522}" dt="2021-11-09T17:07:45.394" v="4753" actId="1076"/>
          <ac:spMkLst>
            <pc:docMk/>
            <pc:sldMk cId="3002409819" sldId="332"/>
            <ac:spMk id="5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09T17:07:20.057" v="4746" actId="1076"/>
          <ac:spMkLst>
            <pc:docMk/>
            <pc:sldMk cId="3002409819" sldId="332"/>
            <ac:spMk id="6" creationId="{00000000-0000-0000-0000-000000000000}"/>
          </ac:spMkLst>
        </pc:spChg>
        <pc:spChg chg="del topLvl">
          <ac:chgData name="6I (05) Tang Justin Kit Hang" userId="30eb935d-f018-494b-b7ce-2daee0f96e1a" providerId="ADAL" clId="{79343231-E63F-4891-95EB-E8839014D522}" dt="2021-11-11T01:43:19.902" v="8102" actId="478"/>
          <ac:spMkLst>
            <pc:docMk/>
            <pc:sldMk cId="3002409819" sldId="332"/>
            <ac:spMk id="12" creationId="{00000000-0000-0000-0000-000000000000}"/>
          </ac:spMkLst>
        </pc:spChg>
        <pc:grpChg chg="del">
          <ac:chgData name="6I (05) Tang Justin Kit Hang" userId="30eb935d-f018-494b-b7ce-2daee0f96e1a" providerId="ADAL" clId="{79343231-E63F-4891-95EB-E8839014D522}" dt="2021-11-11T01:43:19.902" v="8102" actId="478"/>
          <ac:grpSpMkLst>
            <pc:docMk/>
            <pc:sldMk cId="3002409819" sldId="332"/>
            <ac:grpSpMk id="9" creationId="{00000000-0000-0000-0000-000000000000}"/>
          </ac:grpSpMkLst>
        </pc:grpChg>
        <pc:grpChg chg="topLvl">
          <ac:chgData name="6I (05) Tang Justin Kit Hang" userId="30eb935d-f018-494b-b7ce-2daee0f96e1a" providerId="ADAL" clId="{79343231-E63F-4891-95EB-E8839014D522}" dt="2021-11-11T01:43:19.902" v="8102" actId="478"/>
          <ac:grpSpMkLst>
            <pc:docMk/>
            <pc:sldMk cId="3002409819" sldId="332"/>
            <ac:grpSpMk id="10" creationId="{00000000-0000-0000-0000-000000000000}"/>
          </ac:grpSpMkLst>
        </pc:grpChg>
      </pc:sldChg>
      <pc:sldChg chg="addSp delSp modSp add mod ord">
        <pc:chgData name="6I (05) Tang Justin Kit Hang" userId="30eb935d-f018-494b-b7ce-2daee0f96e1a" providerId="ADAL" clId="{79343231-E63F-4891-95EB-E8839014D522}" dt="2021-11-11T06:21:02.495" v="9061" actId="114"/>
        <pc:sldMkLst>
          <pc:docMk/>
          <pc:sldMk cId="1156137300" sldId="333"/>
        </pc:sldMkLst>
        <pc:spChg chg="mod">
          <ac:chgData name="6I (05) Tang Justin Kit Hang" userId="30eb935d-f018-494b-b7ce-2daee0f96e1a" providerId="ADAL" clId="{79343231-E63F-4891-95EB-E8839014D522}" dt="2021-11-11T01:43:38.885" v="8107" actId="1076"/>
          <ac:spMkLst>
            <pc:docMk/>
            <pc:sldMk cId="1156137300" sldId="333"/>
            <ac:spMk id="2" creationId="{4B9F16C1-B43B-472B-9F58-B303C4AB37BC}"/>
          </ac:spMkLst>
        </pc:spChg>
        <pc:spChg chg="mod">
          <ac:chgData name="6I (05) Tang Justin Kit Hang" userId="30eb935d-f018-494b-b7ce-2daee0f96e1a" providerId="ADAL" clId="{79343231-E63F-4891-95EB-E8839014D522}" dt="2021-11-09T17:08:43.591" v="4786" actId="1076"/>
          <ac:spMkLst>
            <pc:docMk/>
            <pc:sldMk cId="1156137300" sldId="333"/>
            <ac:spMk id="6" creationId="{43931C93-1072-44AD-A317-00400A2796C2}"/>
          </ac:spMkLst>
        </pc:spChg>
        <pc:spChg chg="mod">
          <ac:chgData name="6I (05) Tang Justin Kit Hang" userId="30eb935d-f018-494b-b7ce-2daee0f96e1a" providerId="ADAL" clId="{79343231-E63F-4891-95EB-E8839014D522}" dt="2021-11-09T17:08:19.565" v="4777" actId="20577"/>
          <ac:spMkLst>
            <pc:docMk/>
            <pc:sldMk cId="1156137300" sldId="333"/>
            <ac:spMk id="7" creationId="{8BEE98B6-0287-43A5-BA37-C0D2DB796383}"/>
          </ac:spMkLst>
        </pc:spChg>
        <pc:spChg chg="del mod topLvl">
          <ac:chgData name="6I (05) Tang Justin Kit Hang" userId="30eb935d-f018-494b-b7ce-2daee0f96e1a" providerId="ADAL" clId="{79343231-E63F-4891-95EB-E8839014D522}" dt="2021-11-11T01:43:33.163" v="8106" actId="478"/>
          <ac:spMkLst>
            <pc:docMk/>
            <pc:sldMk cId="1156137300" sldId="333"/>
            <ac:spMk id="10" creationId="{C86F6ABF-EF54-4F26-8A50-33F8C9430C36}"/>
          </ac:spMkLst>
        </pc:spChg>
        <pc:spChg chg="del mod">
          <ac:chgData name="6I (05) Tang Justin Kit Hang" userId="30eb935d-f018-494b-b7ce-2daee0f96e1a" providerId="ADAL" clId="{79343231-E63F-4891-95EB-E8839014D522}" dt="2021-11-09T17:11:10.861" v="4974" actId="478"/>
          <ac:spMkLst>
            <pc:docMk/>
            <pc:sldMk cId="1156137300" sldId="333"/>
            <ac:spMk id="16" creationId="{8A180C55-9ECF-4228-AE9E-7701635AC407}"/>
          </ac:spMkLst>
        </pc:spChg>
        <pc:spChg chg="mod">
          <ac:chgData name="6I (05) Tang Justin Kit Hang" userId="30eb935d-f018-494b-b7ce-2daee0f96e1a" providerId="ADAL" clId="{79343231-E63F-4891-95EB-E8839014D522}" dt="2021-11-09T17:12:06.427" v="5066" actId="1076"/>
          <ac:spMkLst>
            <pc:docMk/>
            <pc:sldMk cId="1156137300" sldId="333"/>
            <ac:spMk id="18" creationId="{F5F0AD0F-1CAF-485B-8936-925D3BF62D04}"/>
          </ac:spMkLst>
        </pc:spChg>
        <pc:spChg chg="mod">
          <ac:chgData name="6I (05) Tang Justin Kit Hang" userId="30eb935d-f018-494b-b7ce-2daee0f96e1a" providerId="ADAL" clId="{79343231-E63F-4891-95EB-E8839014D522}" dt="2021-11-09T17:12:06.427" v="5066" actId="1076"/>
          <ac:spMkLst>
            <pc:docMk/>
            <pc:sldMk cId="1156137300" sldId="333"/>
            <ac:spMk id="21" creationId="{752938F8-708E-46E5-9E73-F8C48D53B6CC}"/>
          </ac:spMkLst>
        </pc:spChg>
        <pc:spChg chg="add mod">
          <ac:chgData name="6I (05) Tang Justin Kit Hang" userId="30eb935d-f018-494b-b7ce-2daee0f96e1a" providerId="ADAL" clId="{79343231-E63F-4891-95EB-E8839014D522}" dt="2021-11-11T06:21:02.495" v="9061" actId="114"/>
          <ac:spMkLst>
            <pc:docMk/>
            <pc:sldMk cId="1156137300" sldId="333"/>
            <ac:spMk id="24" creationId="{B6AD0AAD-49E5-4C1F-A5E4-1EBDCFAD7C8C}"/>
          </ac:spMkLst>
        </pc:spChg>
        <pc:spChg chg="add mod">
          <ac:chgData name="6I (05) Tang Justin Kit Hang" userId="30eb935d-f018-494b-b7ce-2daee0f96e1a" providerId="ADAL" clId="{79343231-E63F-4891-95EB-E8839014D522}" dt="2021-11-09T17:12:22.144" v="5073" actId="1076"/>
          <ac:spMkLst>
            <pc:docMk/>
            <pc:sldMk cId="1156137300" sldId="333"/>
            <ac:spMk id="26" creationId="{12DE9B5D-0B0E-4A51-A55B-B2CBCC63F4AF}"/>
          </ac:spMkLst>
        </pc:spChg>
        <pc:spChg chg="add mod">
          <ac:chgData name="6I (05) Tang Justin Kit Hang" userId="30eb935d-f018-494b-b7ce-2daee0f96e1a" providerId="ADAL" clId="{79343231-E63F-4891-95EB-E8839014D522}" dt="2021-11-09T17:13:09.488" v="5107" actId="207"/>
          <ac:spMkLst>
            <pc:docMk/>
            <pc:sldMk cId="1156137300" sldId="333"/>
            <ac:spMk id="28" creationId="{A763DF94-DB39-40B0-936F-F8CC9D278F4E}"/>
          </ac:spMkLst>
        </pc:spChg>
        <pc:spChg chg="mod">
          <ac:chgData name="6I (05) Tang Justin Kit Hang" userId="30eb935d-f018-494b-b7ce-2daee0f96e1a" providerId="ADAL" clId="{79343231-E63F-4891-95EB-E8839014D522}" dt="2021-11-09T17:12:06.427" v="5066" actId="1076"/>
          <ac:spMkLst>
            <pc:docMk/>
            <pc:sldMk cId="1156137300" sldId="333"/>
            <ac:spMk id="35" creationId="{D3E97AE9-1045-40D5-98B1-ACB45B3C4CBC}"/>
          </ac:spMkLst>
        </pc:spChg>
        <pc:grpChg chg="del">
          <ac:chgData name="6I (05) Tang Justin Kit Hang" userId="30eb935d-f018-494b-b7ce-2daee0f96e1a" providerId="ADAL" clId="{79343231-E63F-4891-95EB-E8839014D522}" dt="2021-11-11T01:43:33.163" v="8106" actId="478"/>
          <ac:grpSpMkLst>
            <pc:docMk/>
            <pc:sldMk cId="1156137300" sldId="333"/>
            <ac:grpSpMk id="8" creationId="{011C680F-16B2-44F9-A0F4-8ED17523718E}"/>
          </ac:grpSpMkLst>
        </pc:grpChg>
        <pc:grpChg chg="topLvl">
          <ac:chgData name="6I (05) Tang Justin Kit Hang" userId="30eb935d-f018-494b-b7ce-2daee0f96e1a" providerId="ADAL" clId="{79343231-E63F-4891-95EB-E8839014D522}" dt="2021-11-11T01:43:33.163" v="8106" actId="478"/>
          <ac:grpSpMkLst>
            <pc:docMk/>
            <pc:sldMk cId="1156137300" sldId="333"/>
            <ac:grpSpMk id="9" creationId="{F4D2B4A8-620F-4400-A289-BD388E8DFAFD}"/>
          </ac:grpSpMkLst>
        </pc:grpChg>
        <pc:grpChg chg="mod">
          <ac:chgData name="6I (05) Tang Justin Kit Hang" userId="30eb935d-f018-494b-b7ce-2daee0f96e1a" providerId="ADAL" clId="{79343231-E63F-4891-95EB-E8839014D522}" dt="2021-11-09T17:12:12.862" v="5069" actId="1076"/>
          <ac:grpSpMkLst>
            <pc:docMk/>
            <pc:sldMk cId="1156137300" sldId="333"/>
            <ac:grpSpMk id="32" creationId="{9A2ECD08-8EFC-47D5-BFF9-3FD0553B2E3A}"/>
          </ac:grpSpMkLst>
        </pc:grpChg>
        <pc:picChg chg="del">
          <ac:chgData name="6I (05) Tang Justin Kit Hang" userId="30eb935d-f018-494b-b7ce-2daee0f96e1a" providerId="ADAL" clId="{79343231-E63F-4891-95EB-E8839014D522}" dt="2021-11-09T17:08:45.960" v="4788" actId="478"/>
          <ac:picMkLst>
            <pc:docMk/>
            <pc:sldMk cId="1156137300" sldId="333"/>
            <ac:picMk id="15" creationId="{1BCEC1ED-C88C-4F23-8706-91ABFDEB2DFC}"/>
          </ac:picMkLst>
        </pc:picChg>
        <pc:picChg chg="add mod ord">
          <ac:chgData name="6I (05) Tang Justin Kit Hang" userId="30eb935d-f018-494b-b7ce-2daee0f96e1a" providerId="ADAL" clId="{79343231-E63F-4891-95EB-E8839014D522}" dt="2021-11-09T17:12:06.427" v="5066" actId="1076"/>
          <ac:picMkLst>
            <pc:docMk/>
            <pc:sldMk cId="1156137300" sldId="333"/>
            <ac:picMk id="19" creationId="{3788C736-E07B-4DDB-A1C3-AAAA9375FE21}"/>
          </ac:picMkLst>
        </pc:picChg>
        <pc:picChg chg="del">
          <ac:chgData name="6I (05) Tang Justin Kit Hang" userId="30eb935d-f018-494b-b7ce-2daee0f96e1a" providerId="ADAL" clId="{79343231-E63F-4891-95EB-E8839014D522}" dt="2021-11-09T17:08:45.236" v="4787" actId="478"/>
          <ac:picMkLst>
            <pc:docMk/>
            <pc:sldMk cId="1156137300" sldId="333"/>
            <ac:picMk id="20" creationId="{57D0442C-FD21-4EA6-BBBD-336EAD2CA010}"/>
          </ac:picMkLst>
        </pc:picChg>
        <pc:picChg chg="add mod ord">
          <ac:chgData name="6I (05) Tang Justin Kit Hang" userId="30eb935d-f018-494b-b7ce-2daee0f96e1a" providerId="ADAL" clId="{79343231-E63F-4891-95EB-E8839014D522}" dt="2021-11-09T17:12:15.802" v="5070" actId="1076"/>
          <ac:picMkLst>
            <pc:docMk/>
            <pc:sldMk cId="1156137300" sldId="333"/>
            <ac:picMk id="25" creationId="{9E30419B-5F72-402D-B0A4-876BA80B5313}"/>
          </ac:picMkLst>
        </pc:picChg>
        <pc:picChg chg="add mod">
          <ac:chgData name="6I (05) Tang Justin Kit Hang" userId="30eb935d-f018-494b-b7ce-2daee0f96e1a" providerId="ADAL" clId="{79343231-E63F-4891-95EB-E8839014D522}" dt="2021-11-09T17:13:12.723" v="5108" actId="208"/>
          <ac:picMkLst>
            <pc:docMk/>
            <pc:sldMk cId="1156137300" sldId="333"/>
            <ac:picMk id="27" creationId="{C426F34D-44C3-4208-B018-68D994F1D477}"/>
          </ac:picMkLst>
        </pc:picChg>
        <pc:picChg chg="del">
          <ac:chgData name="6I (05) Tang Justin Kit Hang" userId="30eb935d-f018-494b-b7ce-2daee0f96e1a" providerId="ADAL" clId="{79343231-E63F-4891-95EB-E8839014D522}" dt="2021-11-09T17:08:46.332" v="4789" actId="478"/>
          <ac:picMkLst>
            <pc:docMk/>
            <pc:sldMk cId="1156137300" sldId="333"/>
            <ac:picMk id="34" creationId="{99003D23-3E11-492F-B6B0-84817ED482EB}"/>
          </ac:picMkLst>
        </pc:picChg>
      </pc:sldChg>
      <pc:sldChg chg="addSp delSp modSp add mod">
        <pc:chgData name="6I (05) Tang Justin Kit Hang" userId="30eb935d-f018-494b-b7ce-2daee0f96e1a" providerId="ADAL" clId="{79343231-E63F-4891-95EB-E8839014D522}" dt="2021-11-11T05:50:01.453" v="8657" actId="1076"/>
        <pc:sldMkLst>
          <pc:docMk/>
          <pc:sldMk cId="986279932" sldId="334"/>
        </pc:sldMkLst>
        <pc:spChg chg="mod">
          <ac:chgData name="6I (05) Tang Justin Kit Hang" userId="30eb935d-f018-494b-b7ce-2daee0f96e1a" providerId="ADAL" clId="{79343231-E63F-4891-95EB-E8839014D522}" dt="2021-11-11T01:43:46.497" v="8110" actId="1076"/>
          <ac:spMkLst>
            <pc:docMk/>
            <pc:sldMk cId="986279932" sldId="334"/>
            <ac:spMk id="2" creationId="{C6405BDC-6278-47A8-B6B4-F5597E175B0A}"/>
          </ac:spMkLst>
        </pc:spChg>
        <pc:spChg chg="mod">
          <ac:chgData name="6I (05) Tang Justin Kit Hang" userId="30eb935d-f018-494b-b7ce-2daee0f96e1a" providerId="ADAL" clId="{79343231-E63F-4891-95EB-E8839014D522}" dt="2021-11-09T17:18:15.686" v="5145" actId="20577"/>
          <ac:spMkLst>
            <pc:docMk/>
            <pc:sldMk cId="986279932" sldId="334"/>
            <ac:spMk id="6" creationId="{43931C93-1072-44AD-A317-00400A2796C2}"/>
          </ac:spMkLst>
        </pc:spChg>
        <pc:spChg chg="del topLvl">
          <ac:chgData name="6I (05) Tang Justin Kit Hang" userId="30eb935d-f018-494b-b7ce-2daee0f96e1a" providerId="ADAL" clId="{79343231-E63F-4891-95EB-E8839014D522}" dt="2021-11-11T01:43:43.910" v="8109" actId="478"/>
          <ac:spMkLst>
            <pc:docMk/>
            <pc:sldMk cId="986279932" sldId="334"/>
            <ac:spMk id="10" creationId="{C86F6ABF-EF54-4F26-8A50-33F8C9430C36}"/>
          </ac:spMkLst>
        </pc:spChg>
        <pc:spChg chg="del">
          <ac:chgData name="6I (05) Tang Justin Kit Hang" userId="30eb935d-f018-494b-b7ce-2daee0f96e1a" providerId="ADAL" clId="{79343231-E63F-4891-95EB-E8839014D522}" dt="2021-11-09T17:18:09.815" v="5132" actId="478"/>
          <ac:spMkLst>
            <pc:docMk/>
            <pc:sldMk cId="986279932" sldId="334"/>
            <ac:spMk id="18" creationId="{F5F0AD0F-1CAF-485B-8936-925D3BF62D04}"/>
          </ac:spMkLst>
        </pc:spChg>
        <pc:spChg chg="del">
          <ac:chgData name="6I (05) Tang Justin Kit Hang" userId="30eb935d-f018-494b-b7ce-2daee0f96e1a" providerId="ADAL" clId="{79343231-E63F-4891-95EB-E8839014D522}" dt="2021-11-09T17:18:09.815" v="5132" actId="478"/>
          <ac:spMkLst>
            <pc:docMk/>
            <pc:sldMk cId="986279932" sldId="334"/>
            <ac:spMk id="21" creationId="{752938F8-708E-46E5-9E73-F8C48D53B6CC}"/>
          </ac:spMkLst>
        </pc:spChg>
        <pc:spChg chg="del">
          <ac:chgData name="6I (05) Tang Justin Kit Hang" userId="30eb935d-f018-494b-b7ce-2daee0f96e1a" providerId="ADAL" clId="{79343231-E63F-4891-95EB-E8839014D522}" dt="2021-11-09T17:18:07.917" v="5131" actId="478"/>
          <ac:spMkLst>
            <pc:docMk/>
            <pc:sldMk cId="986279932" sldId="334"/>
            <ac:spMk id="24" creationId="{B6AD0AAD-49E5-4C1F-A5E4-1EBDCFAD7C8C}"/>
          </ac:spMkLst>
        </pc:spChg>
        <pc:spChg chg="del">
          <ac:chgData name="6I (05) Tang Justin Kit Hang" userId="30eb935d-f018-494b-b7ce-2daee0f96e1a" providerId="ADAL" clId="{79343231-E63F-4891-95EB-E8839014D522}" dt="2021-11-09T17:18:09.815" v="5132" actId="478"/>
          <ac:spMkLst>
            <pc:docMk/>
            <pc:sldMk cId="986279932" sldId="334"/>
            <ac:spMk id="26" creationId="{12DE9B5D-0B0E-4A51-A55B-B2CBCC63F4AF}"/>
          </ac:spMkLst>
        </pc:spChg>
        <pc:spChg chg="mod">
          <ac:chgData name="6I (05) Tang Justin Kit Hang" userId="30eb935d-f018-494b-b7ce-2daee0f96e1a" providerId="ADAL" clId="{79343231-E63F-4891-95EB-E8839014D522}" dt="2021-11-11T05:49:17.024" v="8642" actId="403"/>
          <ac:spMkLst>
            <pc:docMk/>
            <pc:sldMk cId="986279932" sldId="334"/>
            <ac:spMk id="28" creationId="{A763DF94-DB39-40B0-936F-F8CC9D278F4E}"/>
          </ac:spMkLst>
        </pc:spChg>
        <pc:spChg chg="mod">
          <ac:chgData name="6I (05) Tang Justin Kit Hang" userId="30eb935d-f018-494b-b7ce-2daee0f96e1a" providerId="ADAL" clId="{79343231-E63F-4891-95EB-E8839014D522}" dt="2021-11-11T05:50:01.453" v="8657" actId="1076"/>
          <ac:spMkLst>
            <pc:docMk/>
            <pc:sldMk cId="986279932" sldId="334"/>
            <ac:spMk id="35" creationId="{D3E97AE9-1045-40D5-98B1-ACB45B3C4CBC}"/>
          </ac:spMkLst>
        </pc:spChg>
        <pc:grpChg chg="del">
          <ac:chgData name="6I (05) Tang Justin Kit Hang" userId="30eb935d-f018-494b-b7ce-2daee0f96e1a" providerId="ADAL" clId="{79343231-E63F-4891-95EB-E8839014D522}" dt="2021-11-11T01:43:43.910" v="8109" actId="478"/>
          <ac:grpSpMkLst>
            <pc:docMk/>
            <pc:sldMk cId="986279932" sldId="334"/>
            <ac:grpSpMk id="8" creationId="{011C680F-16B2-44F9-A0F4-8ED17523718E}"/>
          </ac:grpSpMkLst>
        </pc:grpChg>
        <pc:grpChg chg="topLvl">
          <ac:chgData name="6I (05) Tang Justin Kit Hang" userId="30eb935d-f018-494b-b7ce-2daee0f96e1a" providerId="ADAL" clId="{79343231-E63F-4891-95EB-E8839014D522}" dt="2021-11-11T01:43:43.910" v="8109" actId="478"/>
          <ac:grpSpMkLst>
            <pc:docMk/>
            <pc:sldMk cId="986279932" sldId="334"/>
            <ac:grpSpMk id="9" creationId="{F4D2B4A8-620F-4400-A289-BD388E8DFAFD}"/>
          </ac:grpSpMkLst>
        </pc:grpChg>
        <pc:grpChg chg="del">
          <ac:chgData name="6I (05) Tang Justin Kit Hang" userId="30eb935d-f018-494b-b7ce-2daee0f96e1a" providerId="ADAL" clId="{79343231-E63F-4891-95EB-E8839014D522}" dt="2021-11-09T17:18:09.815" v="5132" actId="478"/>
          <ac:grpSpMkLst>
            <pc:docMk/>
            <pc:sldMk cId="986279932" sldId="334"/>
            <ac:grpSpMk id="32" creationId="{9A2ECD08-8EFC-47D5-BFF9-3FD0553B2E3A}"/>
          </ac:grpSpMkLst>
        </pc:grpChg>
        <pc:picChg chg="del">
          <ac:chgData name="6I (05) Tang Justin Kit Hang" userId="30eb935d-f018-494b-b7ce-2daee0f96e1a" providerId="ADAL" clId="{79343231-E63F-4891-95EB-E8839014D522}" dt="2021-11-09T17:18:09.815" v="5132" actId="478"/>
          <ac:picMkLst>
            <pc:docMk/>
            <pc:sldMk cId="986279932" sldId="334"/>
            <ac:picMk id="19" creationId="{3788C736-E07B-4DDB-A1C3-AAAA9375FE21}"/>
          </ac:picMkLst>
        </pc:picChg>
        <pc:picChg chg="add mod modCrop">
          <ac:chgData name="6I (05) Tang Justin Kit Hang" userId="30eb935d-f018-494b-b7ce-2daee0f96e1a" providerId="ADAL" clId="{79343231-E63F-4891-95EB-E8839014D522}" dt="2021-11-11T05:49:23.413" v="8644" actId="1076"/>
          <ac:picMkLst>
            <pc:docMk/>
            <pc:sldMk cId="986279932" sldId="334"/>
            <ac:picMk id="20" creationId="{416461A1-54D8-4631-9259-BBD709E2A12B}"/>
          </ac:picMkLst>
        </pc:picChg>
        <pc:picChg chg="del">
          <ac:chgData name="6I (05) Tang Justin Kit Hang" userId="30eb935d-f018-494b-b7ce-2daee0f96e1a" providerId="ADAL" clId="{79343231-E63F-4891-95EB-E8839014D522}" dt="2021-11-09T17:18:09.815" v="5132" actId="478"/>
          <ac:picMkLst>
            <pc:docMk/>
            <pc:sldMk cId="986279932" sldId="334"/>
            <ac:picMk id="25" creationId="{9E30419B-5F72-402D-B0A4-876BA80B5313}"/>
          </ac:picMkLst>
        </pc:picChg>
        <pc:picChg chg="del">
          <ac:chgData name="6I (05) Tang Justin Kit Hang" userId="30eb935d-f018-494b-b7ce-2daee0f96e1a" providerId="ADAL" clId="{79343231-E63F-4891-95EB-E8839014D522}" dt="2021-11-09T17:18:10.628" v="5133" actId="478"/>
          <ac:picMkLst>
            <pc:docMk/>
            <pc:sldMk cId="986279932" sldId="334"/>
            <ac:picMk id="27" creationId="{C426F34D-44C3-4208-B018-68D994F1D477}"/>
          </ac:picMkLst>
        </pc:picChg>
      </pc:sldChg>
      <pc:sldChg chg="addSp delSp modSp add mod">
        <pc:chgData name="6I (05) Tang Justin Kit Hang" userId="30eb935d-f018-494b-b7ce-2daee0f96e1a" providerId="ADAL" clId="{79343231-E63F-4891-95EB-E8839014D522}" dt="2021-11-11T06:27:39.802" v="9176" actId="20577"/>
        <pc:sldMkLst>
          <pc:docMk/>
          <pc:sldMk cId="2271896146" sldId="335"/>
        </pc:sldMkLst>
        <pc:spChg chg="mod">
          <ac:chgData name="6I (05) Tang Justin Kit Hang" userId="30eb935d-f018-494b-b7ce-2daee0f96e1a" providerId="ADAL" clId="{79343231-E63F-4891-95EB-E8839014D522}" dt="2021-11-11T01:43:53.262" v="8114" actId="1076"/>
          <ac:spMkLst>
            <pc:docMk/>
            <pc:sldMk cId="2271896146" sldId="335"/>
            <ac:spMk id="2" creationId="{97564516-35E8-4F5B-A2E6-7A15E40BF660}"/>
          </ac:spMkLst>
        </pc:spChg>
        <pc:spChg chg="mod">
          <ac:chgData name="6I (05) Tang Justin Kit Hang" userId="30eb935d-f018-494b-b7ce-2daee0f96e1a" providerId="ADAL" clId="{79343231-E63F-4891-95EB-E8839014D522}" dt="2021-11-09T17:23:30.863" v="5266" actId="20577"/>
          <ac:spMkLst>
            <pc:docMk/>
            <pc:sldMk cId="2271896146" sldId="335"/>
            <ac:spMk id="6" creationId="{43931C93-1072-44AD-A317-00400A2796C2}"/>
          </ac:spMkLst>
        </pc:spChg>
        <pc:spChg chg="del topLvl">
          <ac:chgData name="6I (05) Tang Justin Kit Hang" userId="30eb935d-f018-494b-b7ce-2daee0f96e1a" providerId="ADAL" clId="{79343231-E63F-4891-95EB-E8839014D522}" dt="2021-11-11T01:43:50.520" v="8113" actId="478"/>
          <ac:spMkLst>
            <pc:docMk/>
            <pc:sldMk cId="2271896146" sldId="335"/>
            <ac:spMk id="10" creationId="{C86F6ABF-EF54-4F26-8A50-33F8C9430C36}"/>
          </ac:spMkLst>
        </pc:spChg>
        <pc:spChg chg="add mod">
          <ac:chgData name="6I (05) Tang Justin Kit Hang" userId="30eb935d-f018-494b-b7ce-2daee0f96e1a" providerId="ADAL" clId="{79343231-E63F-4891-95EB-E8839014D522}" dt="2021-11-11T06:27:39.802" v="9176" actId="20577"/>
          <ac:spMkLst>
            <pc:docMk/>
            <pc:sldMk cId="2271896146" sldId="335"/>
            <ac:spMk id="12" creationId="{B5FF789A-7867-404D-BFC5-A6C9CC28C628}"/>
          </ac:spMkLst>
        </pc:spChg>
        <pc:spChg chg="add mod">
          <ac:chgData name="6I (05) Tang Justin Kit Hang" userId="30eb935d-f018-494b-b7ce-2daee0f96e1a" providerId="ADAL" clId="{79343231-E63F-4891-95EB-E8839014D522}" dt="2021-11-11T06:27:33.181" v="9174" actId="1076"/>
          <ac:spMkLst>
            <pc:docMk/>
            <pc:sldMk cId="2271896146" sldId="335"/>
            <ac:spMk id="13" creationId="{BFE8DFC9-B119-4DEA-91A5-A1B3BE753E5A}"/>
          </ac:spMkLst>
        </pc:spChg>
        <pc:spChg chg="mod">
          <ac:chgData name="6I (05) Tang Justin Kit Hang" userId="30eb935d-f018-494b-b7ce-2daee0f96e1a" providerId="ADAL" clId="{79343231-E63F-4891-95EB-E8839014D522}" dt="2021-11-11T06:27:26.507" v="9172" actId="1076"/>
          <ac:spMkLst>
            <pc:docMk/>
            <pc:sldMk cId="2271896146" sldId="335"/>
            <ac:spMk id="28" creationId="{A763DF94-DB39-40B0-936F-F8CC9D278F4E}"/>
          </ac:spMkLst>
        </pc:spChg>
        <pc:spChg chg="mod">
          <ac:chgData name="6I (05) Tang Justin Kit Hang" userId="30eb935d-f018-494b-b7ce-2daee0f96e1a" providerId="ADAL" clId="{79343231-E63F-4891-95EB-E8839014D522}" dt="2021-11-11T06:27:20.486" v="9168" actId="14100"/>
          <ac:spMkLst>
            <pc:docMk/>
            <pc:sldMk cId="2271896146" sldId="335"/>
            <ac:spMk id="35" creationId="{D3E97AE9-1045-40D5-98B1-ACB45B3C4CBC}"/>
          </ac:spMkLst>
        </pc:spChg>
        <pc:grpChg chg="del">
          <ac:chgData name="6I (05) Tang Justin Kit Hang" userId="30eb935d-f018-494b-b7ce-2daee0f96e1a" providerId="ADAL" clId="{79343231-E63F-4891-95EB-E8839014D522}" dt="2021-11-11T01:43:50.520" v="8113" actId="478"/>
          <ac:grpSpMkLst>
            <pc:docMk/>
            <pc:sldMk cId="2271896146" sldId="335"/>
            <ac:grpSpMk id="8" creationId="{011C680F-16B2-44F9-A0F4-8ED17523718E}"/>
          </ac:grpSpMkLst>
        </pc:grpChg>
        <pc:grpChg chg="mod topLvl">
          <ac:chgData name="6I (05) Tang Justin Kit Hang" userId="30eb935d-f018-494b-b7ce-2daee0f96e1a" providerId="ADAL" clId="{79343231-E63F-4891-95EB-E8839014D522}" dt="2021-11-11T01:45:04.955" v="8130" actId="1076"/>
          <ac:grpSpMkLst>
            <pc:docMk/>
            <pc:sldMk cId="2271896146" sldId="335"/>
            <ac:grpSpMk id="9" creationId="{F4D2B4A8-620F-4400-A289-BD388E8DFAFD}"/>
          </ac:grpSpMkLst>
        </pc:grpChg>
        <pc:picChg chg="del">
          <ac:chgData name="6I (05) Tang Justin Kit Hang" userId="30eb935d-f018-494b-b7ce-2daee0f96e1a" providerId="ADAL" clId="{79343231-E63F-4891-95EB-E8839014D522}" dt="2021-11-09T17:23:33.167" v="5267" actId="478"/>
          <ac:picMkLst>
            <pc:docMk/>
            <pc:sldMk cId="2271896146" sldId="335"/>
            <ac:picMk id="20" creationId="{416461A1-54D8-4631-9259-BBD709E2A12B}"/>
          </ac:picMkLst>
        </pc:picChg>
        <pc:cxnChg chg="add mod">
          <ac:chgData name="6I (05) Tang Justin Kit Hang" userId="30eb935d-f018-494b-b7ce-2daee0f96e1a" providerId="ADAL" clId="{79343231-E63F-4891-95EB-E8839014D522}" dt="2021-11-11T06:27:30.527" v="9173" actId="1076"/>
          <ac:cxnSpMkLst>
            <pc:docMk/>
            <pc:sldMk cId="2271896146" sldId="335"/>
            <ac:cxnSpMk id="4" creationId="{A06F8E7F-C828-4F65-84C7-2A155904AA88}"/>
          </ac:cxnSpMkLst>
        </pc:cxnChg>
        <pc:cxnChg chg="add del mod">
          <ac:chgData name="6I (05) Tang Justin Kit Hang" userId="30eb935d-f018-494b-b7ce-2daee0f96e1a" providerId="ADAL" clId="{79343231-E63F-4891-95EB-E8839014D522}" dt="2021-11-09T17:25:26.151" v="5353" actId="478"/>
          <ac:cxnSpMkLst>
            <pc:docMk/>
            <pc:sldMk cId="2271896146" sldId="335"/>
            <ac:cxnSpMk id="14" creationId="{27ECF5C2-4C87-45BA-808E-5D8A8C5BABF6}"/>
          </ac:cxnSpMkLst>
        </pc:cxnChg>
        <pc:cxnChg chg="add mod">
          <ac:chgData name="6I (05) Tang Justin Kit Hang" userId="30eb935d-f018-494b-b7ce-2daee0f96e1a" providerId="ADAL" clId="{79343231-E63F-4891-95EB-E8839014D522}" dt="2021-11-09T17:24:59.999" v="5344" actId="571"/>
          <ac:cxnSpMkLst>
            <pc:docMk/>
            <pc:sldMk cId="2271896146" sldId="335"/>
            <ac:cxnSpMk id="15" creationId="{E6D4AA60-6A8A-47E6-9DF4-71A898627B3E}"/>
          </ac:cxnSpMkLst>
        </pc:cxnChg>
      </pc:sldChg>
      <pc:sldChg chg="addSp delSp modSp add del mod ord setBg modShow">
        <pc:chgData name="6I (05) Tang Justin Kit Hang" userId="30eb935d-f018-494b-b7ce-2daee0f96e1a" providerId="ADAL" clId="{79343231-E63F-4891-95EB-E8839014D522}" dt="2021-11-11T03:52:34.266" v="8311" actId="47"/>
        <pc:sldMkLst>
          <pc:docMk/>
          <pc:sldMk cId="838411615" sldId="336"/>
        </pc:sldMkLst>
        <pc:spChg chg="mod">
          <ac:chgData name="6I (05) Tang Justin Kit Hang" userId="30eb935d-f018-494b-b7ce-2daee0f96e1a" providerId="ADAL" clId="{79343231-E63F-4891-95EB-E8839014D522}" dt="2021-11-11T01:44:05.085" v="8117" actId="1076"/>
          <ac:spMkLst>
            <pc:docMk/>
            <pc:sldMk cId="838411615" sldId="336"/>
            <ac:spMk id="2" creationId="{8C7F59D4-C1C8-45D3-BA5C-2D4ADC177B3B}"/>
          </ac:spMkLst>
        </pc:spChg>
        <pc:spChg chg="mod">
          <ac:chgData name="6I (05) Tang Justin Kit Hang" userId="30eb935d-f018-494b-b7ce-2daee0f96e1a" providerId="ADAL" clId="{79343231-E63F-4891-95EB-E8839014D522}" dt="2021-11-09T17:26:46.755" v="5376" actId="1076"/>
          <ac:spMkLst>
            <pc:docMk/>
            <pc:sldMk cId="838411615" sldId="336"/>
            <ac:spMk id="6" creationId="{43931C93-1072-44AD-A317-00400A2796C2}"/>
          </ac:spMkLst>
        </pc:spChg>
        <pc:spChg chg="del topLvl">
          <ac:chgData name="6I (05) Tang Justin Kit Hang" userId="30eb935d-f018-494b-b7ce-2daee0f96e1a" providerId="ADAL" clId="{79343231-E63F-4891-95EB-E8839014D522}" dt="2021-11-11T01:43:59.757" v="8116" actId="478"/>
          <ac:spMkLst>
            <pc:docMk/>
            <pc:sldMk cId="838411615" sldId="336"/>
            <ac:spMk id="10" creationId="{C86F6ABF-EF54-4F26-8A50-33F8C9430C36}"/>
          </ac:spMkLst>
        </pc:spChg>
        <pc:spChg chg="del">
          <ac:chgData name="6I (05) Tang Justin Kit Hang" userId="30eb935d-f018-494b-b7ce-2daee0f96e1a" providerId="ADAL" clId="{79343231-E63F-4891-95EB-E8839014D522}" dt="2021-11-09T17:26:44.696" v="5375" actId="478"/>
          <ac:spMkLst>
            <pc:docMk/>
            <pc:sldMk cId="838411615" sldId="336"/>
            <ac:spMk id="12" creationId="{B5FF789A-7867-404D-BFC5-A6C9CC28C628}"/>
          </ac:spMkLst>
        </pc:spChg>
        <pc:spChg chg="del">
          <ac:chgData name="6I (05) Tang Justin Kit Hang" userId="30eb935d-f018-494b-b7ce-2daee0f96e1a" providerId="ADAL" clId="{79343231-E63F-4891-95EB-E8839014D522}" dt="2021-11-09T17:26:44.696" v="5375" actId="478"/>
          <ac:spMkLst>
            <pc:docMk/>
            <pc:sldMk cId="838411615" sldId="336"/>
            <ac:spMk id="13" creationId="{BFE8DFC9-B119-4DEA-91A5-A1B3BE753E5A}"/>
          </ac:spMkLst>
        </pc:spChg>
        <pc:spChg chg="add del mod">
          <ac:chgData name="6I (05) Tang Justin Kit Hang" userId="30eb935d-f018-494b-b7ce-2daee0f96e1a" providerId="ADAL" clId="{79343231-E63F-4891-95EB-E8839014D522}" dt="2021-11-09T17:30:02.385" v="5397" actId="478"/>
          <ac:spMkLst>
            <pc:docMk/>
            <pc:sldMk cId="838411615" sldId="336"/>
            <ac:spMk id="14" creationId="{DB43D3B1-B740-4484-83BF-909D766951A5}"/>
          </ac:spMkLst>
        </pc:spChg>
        <pc:spChg chg="add mod">
          <ac:chgData name="6I (05) Tang Justin Kit Hang" userId="30eb935d-f018-494b-b7ce-2daee0f96e1a" providerId="ADAL" clId="{79343231-E63F-4891-95EB-E8839014D522}" dt="2021-11-09T17:30:28.767" v="5404" actId="14100"/>
          <ac:spMkLst>
            <pc:docMk/>
            <pc:sldMk cId="838411615" sldId="336"/>
            <ac:spMk id="15" creationId="{51C3D68F-4009-413F-A6C6-DA5B7938647C}"/>
          </ac:spMkLst>
        </pc:spChg>
        <pc:spChg chg="del">
          <ac:chgData name="6I (05) Tang Justin Kit Hang" userId="30eb935d-f018-494b-b7ce-2daee0f96e1a" providerId="ADAL" clId="{79343231-E63F-4891-95EB-E8839014D522}" dt="2021-11-09T17:26:44.696" v="5375" actId="478"/>
          <ac:spMkLst>
            <pc:docMk/>
            <pc:sldMk cId="838411615" sldId="336"/>
            <ac:spMk id="28" creationId="{A763DF94-DB39-40B0-936F-F8CC9D278F4E}"/>
          </ac:spMkLst>
        </pc:spChg>
        <pc:spChg chg="del">
          <ac:chgData name="6I (05) Tang Justin Kit Hang" userId="30eb935d-f018-494b-b7ce-2daee0f96e1a" providerId="ADAL" clId="{79343231-E63F-4891-95EB-E8839014D522}" dt="2021-11-09T17:26:44.696" v="5375" actId="478"/>
          <ac:spMkLst>
            <pc:docMk/>
            <pc:sldMk cId="838411615" sldId="336"/>
            <ac:spMk id="35" creationId="{D3E97AE9-1045-40D5-98B1-ACB45B3C4CBC}"/>
          </ac:spMkLst>
        </pc:spChg>
        <pc:grpChg chg="del">
          <ac:chgData name="6I (05) Tang Justin Kit Hang" userId="30eb935d-f018-494b-b7ce-2daee0f96e1a" providerId="ADAL" clId="{79343231-E63F-4891-95EB-E8839014D522}" dt="2021-11-11T01:43:59.757" v="8116" actId="478"/>
          <ac:grpSpMkLst>
            <pc:docMk/>
            <pc:sldMk cId="838411615" sldId="336"/>
            <ac:grpSpMk id="8" creationId="{011C680F-16B2-44F9-A0F4-8ED17523718E}"/>
          </ac:grpSpMkLst>
        </pc:grpChg>
        <pc:grpChg chg="topLvl">
          <ac:chgData name="6I (05) Tang Justin Kit Hang" userId="30eb935d-f018-494b-b7ce-2daee0f96e1a" providerId="ADAL" clId="{79343231-E63F-4891-95EB-E8839014D522}" dt="2021-11-11T01:43:59.757" v="8116" actId="478"/>
          <ac:grpSpMkLst>
            <pc:docMk/>
            <pc:sldMk cId="838411615" sldId="336"/>
            <ac:grpSpMk id="9" creationId="{F4D2B4A8-620F-4400-A289-BD388E8DFAFD}"/>
          </ac:grpSpMkLst>
        </pc:grpChg>
        <pc:cxnChg chg="del">
          <ac:chgData name="6I (05) Tang Justin Kit Hang" userId="30eb935d-f018-494b-b7ce-2daee0f96e1a" providerId="ADAL" clId="{79343231-E63F-4891-95EB-E8839014D522}" dt="2021-11-09T17:26:44.696" v="5375" actId="478"/>
          <ac:cxnSpMkLst>
            <pc:docMk/>
            <pc:sldMk cId="838411615" sldId="336"/>
            <ac:cxnSpMk id="4" creationId="{A06F8E7F-C828-4F65-84C7-2A155904AA88}"/>
          </ac:cxnSpMkLst>
        </pc:cxnChg>
      </pc:sldChg>
      <pc:sldChg chg="addSp delSp modSp add del mod ord">
        <pc:chgData name="6I (05) Tang Justin Kit Hang" userId="30eb935d-f018-494b-b7ce-2daee0f96e1a" providerId="ADAL" clId="{79343231-E63F-4891-95EB-E8839014D522}" dt="2021-11-11T03:52:30.444" v="8310" actId="47"/>
        <pc:sldMkLst>
          <pc:docMk/>
          <pc:sldMk cId="3069015160" sldId="337"/>
        </pc:sldMkLst>
        <pc:spChg chg="mod">
          <ac:chgData name="6I (05) Tang Justin Kit Hang" userId="30eb935d-f018-494b-b7ce-2daee0f96e1a" providerId="ADAL" clId="{79343231-E63F-4891-95EB-E8839014D522}" dt="2021-11-11T01:44:25.622" v="8119" actId="1076"/>
          <ac:spMkLst>
            <pc:docMk/>
            <pc:sldMk cId="3069015160" sldId="337"/>
            <ac:spMk id="2" creationId="{E902C20B-2FBA-4D40-BFE8-3143A974F790}"/>
          </ac:spMkLst>
        </pc:spChg>
        <pc:spChg chg="mod">
          <ac:chgData name="6I (05) Tang Justin Kit Hang" userId="30eb935d-f018-494b-b7ce-2daee0f96e1a" providerId="ADAL" clId="{79343231-E63F-4891-95EB-E8839014D522}" dt="2021-11-09T17:35:53.724" v="5495" actId="20577"/>
          <ac:spMkLst>
            <pc:docMk/>
            <pc:sldMk cId="3069015160" sldId="337"/>
            <ac:spMk id="6" creationId="{43931C93-1072-44AD-A317-00400A2796C2}"/>
          </ac:spMkLst>
        </pc:spChg>
        <pc:spChg chg="del topLvl">
          <ac:chgData name="6I (05) Tang Justin Kit Hang" userId="30eb935d-f018-494b-b7ce-2daee0f96e1a" providerId="ADAL" clId="{79343231-E63F-4891-95EB-E8839014D522}" dt="2021-11-11T01:20:38.078" v="7971" actId="478"/>
          <ac:spMkLst>
            <pc:docMk/>
            <pc:sldMk cId="3069015160" sldId="337"/>
            <ac:spMk id="10" creationId="{C86F6ABF-EF54-4F26-8A50-33F8C9430C36}"/>
          </ac:spMkLst>
        </pc:spChg>
        <pc:spChg chg="add mod">
          <ac:chgData name="6I (05) Tang Justin Kit Hang" userId="30eb935d-f018-494b-b7ce-2daee0f96e1a" providerId="ADAL" clId="{79343231-E63F-4891-95EB-E8839014D522}" dt="2021-11-09T17:38:27.612" v="5539" actId="1076"/>
          <ac:spMkLst>
            <pc:docMk/>
            <pc:sldMk cId="3069015160" sldId="337"/>
            <ac:spMk id="12" creationId="{CA503D33-2106-4CFF-8A8F-96A537D26DD9}"/>
          </ac:spMkLst>
        </pc:spChg>
        <pc:spChg chg="add mod">
          <ac:chgData name="6I (05) Tang Justin Kit Hang" userId="30eb935d-f018-494b-b7ce-2daee0f96e1a" providerId="ADAL" clId="{79343231-E63F-4891-95EB-E8839014D522}" dt="2021-11-11T01:53:21.655" v="8167" actId="20577"/>
          <ac:spMkLst>
            <pc:docMk/>
            <pc:sldMk cId="3069015160" sldId="337"/>
            <ac:spMk id="13" creationId="{CA1593E9-1238-4FCF-A98E-4337547BD331}"/>
          </ac:spMkLst>
        </pc:spChg>
        <pc:spChg chg="add mod">
          <ac:chgData name="6I (05) Tang Justin Kit Hang" userId="30eb935d-f018-494b-b7ce-2daee0f96e1a" providerId="ADAL" clId="{79343231-E63F-4891-95EB-E8839014D522}" dt="2021-11-11T01:53:46.465" v="8175" actId="1076"/>
          <ac:spMkLst>
            <pc:docMk/>
            <pc:sldMk cId="3069015160" sldId="337"/>
            <ac:spMk id="14" creationId="{CD59CDD9-FE01-433E-AF79-46A477DA13A9}"/>
          </ac:spMkLst>
        </pc:spChg>
        <pc:spChg chg="del mod">
          <ac:chgData name="6I (05) Tang Justin Kit Hang" userId="30eb935d-f018-494b-b7ce-2daee0f96e1a" providerId="ADAL" clId="{79343231-E63F-4891-95EB-E8839014D522}" dt="2021-11-09T17:38:58.169" v="5545" actId="478"/>
          <ac:spMkLst>
            <pc:docMk/>
            <pc:sldMk cId="3069015160" sldId="337"/>
            <ac:spMk id="15" creationId="{51C3D68F-4009-413F-A6C6-DA5B7938647C}"/>
          </ac:spMkLst>
        </pc:spChg>
        <pc:grpChg chg="del">
          <ac:chgData name="6I (05) Tang Justin Kit Hang" userId="30eb935d-f018-494b-b7ce-2daee0f96e1a" providerId="ADAL" clId="{79343231-E63F-4891-95EB-E8839014D522}" dt="2021-11-11T01:20:38.078" v="7971" actId="478"/>
          <ac:grpSpMkLst>
            <pc:docMk/>
            <pc:sldMk cId="3069015160" sldId="337"/>
            <ac:grpSpMk id="8" creationId="{011C680F-16B2-44F9-A0F4-8ED17523718E}"/>
          </ac:grpSpMkLst>
        </pc:grpChg>
        <pc:grpChg chg="del topLvl">
          <ac:chgData name="6I (05) Tang Justin Kit Hang" userId="30eb935d-f018-494b-b7ce-2daee0f96e1a" providerId="ADAL" clId="{79343231-E63F-4891-95EB-E8839014D522}" dt="2021-11-11T01:20:39.726" v="7972" actId="21"/>
          <ac:grpSpMkLst>
            <pc:docMk/>
            <pc:sldMk cId="3069015160" sldId="337"/>
            <ac:grpSpMk id="9" creationId="{F4D2B4A8-620F-4400-A289-BD388E8DFAFD}"/>
          </ac:grpSpMkLst>
        </pc:grpChg>
      </pc:sldChg>
      <pc:sldChg chg="new">
        <pc:chgData name="6I (05) Tang Justin Kit Hang" userId="30eb935d-f018-494b-b7ce-2daee0f96e1a" providerId="ADAL" clId="{79343231-E63F-4891-95EB-E8839014D522}" dt="2021-11-09T17:45:29.969" v="5741" actId="680"/>
        <pc:sldMkLst>
          <pc:docMk/>
          <pc:sldMk cId="4003650531" sldId="338"/>
        </pc:sldMkLst>
      </pc:sldChg>
      <pc:sldChg chg="add">
        <pc:chgData name="6I (05) Tang Justin Kit Hang" userId="30eb935d-f018-494b-b7ce-2daee0f96e1a" providerId="ADAL" clId="{79343231-E63F-4891-95EB-E8839014D522}" dt="2021-11-09T17:45:32.201" v="5742" actId="2890"/>
        <pc:sldMkLst>
          <pc:docMk/>
          <pc:sldMk cId="558487751" sldId="339"/>
        </pc:sldMkLst>
      </pc:sldChg>
      <pc:sldChg chg="add del">
        <pc:chgData name="6I (05) Tang Justin Kit Hang" userId="30eb935d-f018-494b-b7ce-2daee0f96e1a" providerId="ADAL" clId="{79343231-E63F-4891-95EB-E8839014D522}" dt="2021-11-09T17:48:03.569" v="5764" actId="2890"/>
        <pc:sldMkLst>
          <pc:docMk/>
          <pc:sldMk cId="838155129" sldId="340"/>
        </pc:sldMkLst>
      </pc:sldChg>
      <pc:sldChg chg="delSp modSp add mod modNotesTx">
        <pc:chgData name="6I (05) Tang Justin Kit Hang" userId="30eb935d-f018-494b-b7ce-2daee0f96e1a" providerId="ADAL" clId="{79343231-E63F-4891-95EB-E8839014D522}" dt="2021-11-09T18:14:43.126" v="7041" actId="20577"/>
        <pc:sldMkLst>
          <pc:docMk/>
          <pc:sldMk cId="1472581557" sldId="340"/>
        </pc:sldMkLst>
        <pc:spChg chg="mod">
          <ac:chgData name="6I (05) Tang Justin Kit Hang" userId="30eb935d-f018-494b-b7ce-2daee0f96e1a" providerId="ADAL" clId="{79343231-E63F-4891-95EB-E8839014D522}" dt="2021-11-09T17:48:36.588" v="5780" actId="1076"/>
          <ac:spMkLst>
            <pc:docMk/>
            <pc:sldMk cId="1472581557" sldId="340"/>
            <ac:spMk id="5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7:48:18.891" v="5767" actId="478"/>
          <ac:spMkLst>
            <pc:docMk/>
            <pc:sldMk cId="1472581557" sldId="340"/>
            <ac:spMk id="9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7:48:18.891" v="5767" actId="478"/>
          <ac:spMkLst>
            <pc:docMk/>
            <pc:sldMk cId="1472581557" sldId="340"/>
            <ac:spMk id="14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7:48:18.891" v="5767" actId="478"/>
          <ac:spMkLst>
            <pc:docMk/>
            <pc:sldMk cId="1472581557" sldId="340"/>
            <ac:spMk id="19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7:48:18.891" v="5767" actId="478"/>
          <ac:spMkLst>
            <pc:docMk/>
            <pc:sldMk cId="1472581557" sldId="340"/>
            <ac:spMk id="28" creationId="{9EB23F72-5000-487B-9F4C-32C2131C8548}"/>
          </ac:spMkLst>
        </pc:spChg>
        <pc:spChg chg="del">
          <ac:chgData name="6I (05) Tang Justin Kit Hang" userId="30eb935d-f018-494b-b7ce-2daee0f96e1a" providerId="ADAL" clId="{79343231-E63F-4891-95EB-E8839014D522}" dt="2021-11-09T17:48:18.891" v="5767" actId="478"/>
          <ac:spMkLst>
            <pc:docMk/>
            <pc:sldMk cId="1472581557" sldId="340"/>
            <ac:spMk id="29" creationId="{16A0B400-CCF4-4E44-A709-B52B47218E9C}"/>
          </ac:spMkLst>
        </pc:spChg>
        <pc:spChg chg="del">
          <ac:chgData name="6I (05) Tang Justin Kit Hang" userId="30eb935d-f018-494b-b7ce-2daee0f96e1a" providerId="ADAL" clId="{79343231-E63F-4891-95EB-E8839014D522}" dt="2021-11-09T17:48:18.891" v="5767" actId="478"/>
          <ac:spMkLst>
            <pc:docMk/>
            <pc:sldMk cId="1472581557" sldId="340"/>
            <ac:spMk id="30" creationId="{BA5723F2-196D-4957-9ED9-1FEF0CD14B0B}"/>
          </ac:spMkLst>
        </pc:spChg>
      </pc:sldChg>
      <pc:sldChg chg="add del setBg">
        <pc:chgData name="6I (05) Tang Justin Kit Hang" userId="30eb935d-f018-494b-b7ce-2daee0f96e1a" providerId="ADAL" clId="{79343231-E63F-4891-95EB-E8839014D522}" dt="2021-11-09T17:47:22.234" v="5758"/>
        <pc:sldMkLst>
          <pc:docMk/>
          <pc:sldMk cId="3842800221" sldId="340"/>
        </pc:sldMkLst>
      </pc:sldChg>
      <pc:sldChg chg="addSp delSp modSp add mod">
        <pc:chgData name="6I (05) Tang Justin Kit Hang" userId="30eb935d-f018-494b-b7ce-2daee0f96e1a" providerId="ADAL" clId="{79343231-E63F-4891-95EB-E8839014D522}" dt="2021-11-11T07:04:28.704" v="9224" actId="1076"/>
        <pc:sldMkLst>
          <pc:docMk/>
          <pc:sldMk cId="3136972524" sldId="341"/>
        </pc:sldMkLst>
        <pc:spChg chg="mod">
          <ac:chgData name="6I (05) Tang Justin Kit Hang" userId="30eb935d-f018-494b-b7ce-2daee0f96e1a" providerId="ADAL" clId="{79343231-E63F-4891-95EB-E8839014D522}" dt="2021-11-09T17:49:25.820" v="5795" actId="1076"/>
          <ac:spMkLst>
            <pc:docMk/>
            <pc:sldMk cId="3136972524" sldId="341"/>
            <ac:spMk id="5" creationId="{00000000-0000-0000-0000-000000000000}"/>
          </ac:spMkLst>
        </pc:spChg>
        <pc:grpChg chg="add del mod">
          <ac:chgData name="6I (05) Tang Justin Kit Hang" userId="30eb935d-f018-494b-b7ce-2daee0f96e1a" providerId="ADAL" clId="{79343231-E63F-4891-95EB-E8839014D522}" dt="2021-11-11T01:45:08.162" v="8134" actId="478"/>
          <ac:grpSpMkLst>
            <pc:docMk/>
            <pc:sldMk cId="3136972524" sldId="341"/>
            <ac:grpSpMk id="22" creationId="{00000000-0000-0000-0000-000000000000}"/>
          </ac:grpSpMkLst>
        </pc:grpChg>
        <pc:picChg chg="add del mod">
          <ac:chgData name="6I (05) Tang Justin Kit Hang" userId="30eb935d-f018-494b-b7ce-2daee0f96e1a" providerId="ADAL" clId="{79343231-E63F-4891-95EB-E8839014D522}" dt="2021-11-11T06:29:24.672" v="9197" actId="478"/>
          <ac:picMkLst>
            <pc:docMk/>
            <pc:sldMk cId="3136972524" sldId="341"/>
            <ac:picMk id="6" creationId="{E4B4E329-7383-544A-BAE9-232B1BDA326E}"/>
          </ac:picMkLst>
        </pc:picChg>
        <pc:picChg chg="add del mod">
          <ac:chgData name="6I (05) Tang Justin Kit Hang" userId="30eb935d-f018-494b-b7ce-2daee0f96e1a" providerId="ADAL" clId="{79343231-E63F-4891-95EB-E8839014D522}" dt="2021-11-11T01:54:43.228" v="8178" actId="931"/>
          <ac:picMkLst>
            <pc:docMk/>
            <pc:sldMk cId="3136972524" sldId="341"/>
            <ac:picMk id="7" creationId="{E1B3E47C-650A-4AB4-99AB-7099DBB36011}"/>
          </ac:picMkLst>
        </pc:picChg>
        <pc:picChg chg="add del mod">
          <ac:chgData name="6I (05) Tang Justin Kit Hang" userId="30eb935d-f018-494b-b7ce-2daee0f96e1a" providerId="ADAL" clId="{79343231-E63F-4891-95EB-E8839014D522}" dt="2021-11-11T06:31:51.879" v="9202" actId="478"/>
          <ac:picMkLst>
            <pc:docMk/>
            <pc:sldMk cId="3136972524" sldId="341"/>
            <ac:picMk id="9" creationId="{FA08935C-477F-459B-9AC7-3BEFB7F7A602}"/>
          </ac:picMkLst>
        </pc:picChg>
        <pc:picChg chg="add del mod">
          <ac:chgData name="6I (05) Tang Justin Kit Hang" userId="30eb935d-f018-494b-b7ce-2daee0f96e1a" providerId="ADAL" clId="{79343231-E63F-4891-95EB-E8839014D522}" dt="2021-11-11T07:04:10.276" v="9217" actId="478"/>
          <ac:picMkLst>
            <pc:docMk/>
            <pc:sldMk cId="3136972524" sldId="341"/>
            <ac:picMk id="11" creationId="{E37E2636-439D-4150-B71D-79A2945666E6}"/>
          </ac:picMkLst>
        </pc:picChg>
        <pc:picChg chg="add mod">
          <ac:chgData name="6I (05) Tang Justin Kit Hang" userId="30eb935d-f018-494b-b7ce-2daee0f96e1a" providerId="ADAL" clId="{79343231-E63F-4891-95EB-E8839014D522}" dt="2021-11-11T07:04:28.704" v="9224" actId="1076"/>
          <ac:picMkLst>
            <pc:docMk/>
            <pc:sldMk cId="3136972524" sldId="341"/>
            <ac:picMk id="13" creationId="{9C600D4A-2353-49E7-A96D-F0750D7B747A}"/>
          </ac:picMkLst>
        </pc:picChg>
      </pc:sldChg>
      <pc:sldChg chg="addSp delSp modSp add mod">
        <pc:chgData name="6I (05) Tang Justin Kit Hang" userId="30eb935d-f018-494b-b7ce-2daee0f96e1a" providerId="ADAL" clId="{79343231-E63F-4891-95EB-E8839014D522}" dt="2021-11-11T07:04:50.637" v="9226" actId="14100"/>
        <pc:sldMkLst>
          <pc:docMk/>
          <pc:sldMk cId="1832476831" sldId="342"/>
        </pc:sldMkLst>
        <pc:spChg chg="mod">
          <ac:chgData name="6I (05) Tang Justin Kit Hang" userId="30eb935d-f018-494b-b7ce-2daee0f96e1a" providerId="ADAL" clId="{79343231-E63F-4891-95EB-E8839014D522}" dt="2021-11-11T01:18:57.610" v="7960" actId="1076"/>
          <ac:spMkLst>
            <pc:docMk/>
            <pc:sldMk cId="1832476831" sldId="342"/>
            <ac:spMk id="4" creationId="{F929027A-DE55-4A9C-BF7A-00686C7F5E74}"/>
          </ac:spMkLst>
        </pc:spChg>
        <pc:spChg chg="mod">
          <ac:chgData name="6I (05) Tang Justin Kit Hang" userId="30eb935d-f018-494b-b7ce-2daee0f96e1a" providerId="ADAL" clId="{79343231-E63F-4891-95EB-E8839014D522}" dt="2021-11-11T01:55:49.825" v="8181" actId="1076"/>
          <ac:spMkLst>
            <pc:docMk/>
            <pc:sldMk cId="1832476831" sldId="342"/>
            <ac:spMk id="5" creationId="{00000000-0000-0000-0000-000000000000}"/>
          </ac:spMkLst>
        </pc:spChg>
        <pc:spChg chg="add mod">
          <ac:chgData name="6I (05) Tang Justin Kit Hang" userId="30eb935d-f018-494b-b7ce-2daee0f96e1a" providerId="ADAL" clId="{79343231-E63F-4891-95EB-E8839014D522}" dt="2021-11-11T01:55:49.825" v="8181" actId="1076"/>
          <ac:spMkLst>
            <pc:docMk/>
            <pc:sldMk cId="1832476831" sldId="342"/>
            <ac:spMk id="10" creationId="{98576DE6-B974-4739-97DD-7B9D302C29FD}"/>
          </ac:spMkLst>
        </pc:spChg>
        <pc:spChg chg="add mod">
          <ac:chgData name="6I (05) Tang Justin Kit Hang" userId="30eb935d-f018-494b-b7ce-2daee0f96e1a" providerId="ADAL" clId="{79343231-E63F-4891-95EB-E8839014D522}" dt="2021-11-11T01:56:35.801" v="8184" actId="1076"/>
          <ac:spMkLst>
            <pc:docMk/>
            <pc:sldMk cId="1832476831" sldId="342"/>
            <ac:spMk id="11" creationId="{EEF1B8D2-E470-46D0-9782-C251A8908CA3}"/>
          </ac:spMkLst>
        </pc:spChg>
        <pc:spChg chg="add del mod">
          <ac:chgData name="6I (05) Tang Justin Kit Hang" userId="30eb935d-f018-494b-b7ce-2daee0f96e1a" providerId="ADAL" clId="{79343231-E63F-4891-95EB-E8839014D522}" dt="2021-11-09T17:51:11.466" v="5958" actId="478"/>
          <ac:spMkLst>
            <pc:docMk/>
            <pc:sldMk cId="1832476831" sldId="342"/>
            <ac:spMk id="12" creationId="{B769BF01-6012-4D47-B023-0035FD090850}"/>
          </ac:spMkLst>
        </pc:spChg>
        <pc:spChg chg="add mod">
          <ac:chgData name="6I (05) Tang Justin Kit Hang" userId="30eb935d-f018-494b-b7ce-2daee0f96e1a" providerId="ADAL" clId="{79343231-E63F-4891-95EB-E8839014D522}" dt="2021-11-11T01:55:49.825" v="8181" actId="1076"/>
          <ac:spMkLst>
            <pc:docMk/>
            <pc:sldMk cId="1832476831" sldId="342"/>
            <ac:spMk id="13" creationId="{F5B6DBEB-49AA-45A8-BF5F-CF905632D054}"/>
          </ac:spMkLst>
        </pc:spChg>
        <pc:spChg chg="add mod">
          <ac:chgData name="6I (05) Tang Justin Kit Hang" userId="30eb935d-f018-494b-b7ce-2daee0f96e1a" providerId="ADAL" clId="{79343231-E63F-4891-95EB-E8839014D522}" dt="2021-11-11T01:55:49.825" v="8181" actId="1076"/>
          <ac:spMkLst>
            <pc:docMk/>
            <pc:sldMk cId="1832476831" sldId="342"/>
            <ac:spMk id="14" creationId="{FD69B3BD-2775-4E18-9CE9-4185239E084F}"/>
          </ac:spMkLst>
        </pc:spChg>
        <pc:spChg chg="add mod">
          <ac:chgData name="6I (05) Tang Justin Kit Hang" userId="30eb935d-f018-494b-b7ce-2daee0f96e1a" providerId="ADAL" clId="{79343231-E63F-4891-95EB-E8839014D522}" dt="2021-11-11T01:55:49.825" v="8181" actId="1076"/>
          <ac:spMkLst>
            <pc:docMk/>
            <pc:sldMk cId="1832476831" sldId="342"/>
            <ac:spMk id="15" creationId="{9273D3C9-49AC-4105-8093-B023864678A0}"/>
          </ac:spMkLst>
        </pc:spChg>
        <pc:spChg chg="add del">
          <ac:chgData name="6I (05) Tang Justin Kit Hang" userId="30eb935d-f018-494b-b7ce-2daee0f96e1a" providerId="ADAL" clId="{79343231-E63F-4891-95EB-E8839014D522}" dt="2021-11-09T17:52:43.519" v="6094" actId="22"/>
          <ac:spMkLst>
            <pc:docMk/>
            <pc:sldMk cId="1832476831" sldId="342"/>
            <ac:spMk id="17" creationId="{AABBBC6B-0C8C-4A77-915F-38F4EBCB543D}"/>
          </ac:spMkLst>
        </pc:spChg>
        <pc:spChg chg="add mod">
          <ac:chgData name="6I (05) Tang Justin Kit Hang" userId="30eb935d-f018-494b-b7ce-2daee0f96e1a" providerId="ADAL" clId="{79343231-E63F-4891-95EB-E8839014D522}" dt="2021-11-11T01:55:49.825" v="8181" actId="1076"/>
          <ac:spMkLst>
            <pc:docMk/>
            <pc:sldMk cId="1832476831" sldId="342"/>
            <ac:spMk id="18" creationId="{F3BFB039-98A4-474C-80D2-386C91A6E366}"/>
          </ac:spMkLst>
        </pc:spChg>
        <pc:spChg chg="add mod">
          <ac:chgData name="6I (05) Tang Justin Kit Hang" userId="30eb935d-f018-494b-b7ce-2daee0f96e1a" providerId="ADAL" clId="{79343231-E63F-4891-95EB-E8839014D522}" dt="2021-11-11T01:56:31.875" v="8183" actId="1076"/>
          <ac:spMkLst>
            <pc:docMk/>
            <pc:sldMk cId="1832476831" sldId="342"/>
            <ac:spMk id="19" creationId="{5485F4FD-C617-42D9-9BB7-0C91951AEC78}"/>
          </ac:spMkLst>
        </pc:spChg>
        <pc:spChg chg="add del">
          <ac:chgData name="6I (05) Tang Justin Kit Hang" userId="30eb935d-f018-494b-b7ce-2daee0f96e1a" providerId="ADAL" clId="{79343231-E63F-4891-95EB-E8839014D522}" dt="2021-11-09T17:57:37.682" v="6333" actId="22"/>
          <ac:spMkLst>
            <pc:docMk/>
            <pc:sldMk cId="1832476831" sldId="342"/>
            <ac:spMk id="21" creationId="{B29037E0-D7F3-4150-A5C4-BE1F28AFC13D}"/>
          </ac:spMkLst>
        </pc:spChg>
        <pc:spChg chg="mod">
          <ac:chgData name="6I (05) Tang Justin Kit Hang" userId="30eb935d-f018-494b-b7ce-2daee0f96e1a" providerId="ADAL" clId="{79343231-E63F-4891-95EB-E8839014D522}" dt="2021-11-09T17:49:51.373" v="5832" actId="20577"/>
          <ac:spMkLst>
            <pc:docMk/>
            <pc:sldMk cId="1832476831" sldId="342"/>
            <ac:spMk id="26" creationId="{00000000-0000-0000-0000-000000000000}"/>
          </ac:spMkLst>
        </pc:spChg>
        <pc:spChg chg="add mod">
          <ac:chgData name="6I (05) Tang Justin Kit Hang" userId="30eb935d-f018-494b-b7ce-2daee0f96e1a" providerId="ADAL" clId="{79343231-E63F-4891-95EB-E8839014D522}" dt="2021-11-11T01:56:31.875" v="8183" actId="1076"/>
          <ac:spMkLst>
            <pc:docMk/>
            <pc:sldMk cId="1832476831" sldId="342"/>
            <ac:spMk id="27" creationId="{15E296C4-9B91-448D-B238-9C560D3131A1}"/>
          </ac:spMkLst>
        </pc:spChg>
        <pc:spChg chg="add del mod">
          <ac:chgData name="6I (05) Tang Justin Kit Hang" userId="30eb935d-f018-494b-b7ce-2daee0f96e1a" providerId="ADAL" clId="{79343231-E63F-4891-95EB-E8839014D522}" dt="2021-11-09T17:58:48.339" v="6402" actId="478"/>
          <ac:spMkLst>
            <pc:docMk/>
            <pc:sldMk cId="1832476831" sldId="342"/>
            <ac:spMk id="28" creationId="{9353CF4F-D5DF-46C3-B66A-BF43545E18B9}"/>
          </ac:spMkLst>
        </pc:spChg>
        <pc:spChg chg="add mod">
          <ac:chgData name="6I (05) Tang Justin Kit Hang" userId="30eb935d-f018-494b-b7ce-2daee0f96e1a" providerId="ADAL" clId="{79343231-E63F-4891-95EB-E8839014D522}" dt="2021-11-11T01:56:31.875" v="8183" actId="1076"/>
          <ac:spMkLst>
            <pc:docMk/>
            <pc:sldMk cId="1832476831" sldId="342"/>
            <ac:spMk id="29" creationId="{4C767800-37D2-4DA9-A06C-FD95B430F5AA}"/>
          </ac:spMkLst>
        </pc:spChg>
        <pc:spChg chg="add del">
          <ac:chgData name="6I (05) Tang Justin Kit Hang" userId="30eb935d-f018-494b-b7ce-2daee0f96e1a" providerId="ADAL" clId="{79343231-E63F-4891-95EB-E8839014D522}" dt="2021-11-09T17:59:04.083" v="6407" actId="22"/>
          <ac:spMkLst>
            <pc:docMk/>
            <pc:sldMk cId="1832476831" sldId="342"/>
            <ac:spMk id="30" creationId="{2EBC6C91-C962-4545-B01B-DEC56B94ED22}"/>
          </ac:spMkLst>
        </pc:spChg>
        <pc:spChg chg="add mod">
          <ac:chgData name="6I (05) Tang Justin Kit Hang" userId="30eb935d-f018-494b-b7ce-2daee0f96e1a" providerId="ADAL" clId="{79343231-E63F-4891-95EB-E8839014D522}" dt="2021-11-11T01:56:31.875" v="8183" actId="1076"/>
          <ac:spMkLst>
            <pc:docMk/>
            <pc:sldMk cId="1832476831" sldId="342"/>
            <ac:spMk id="31" creationId="{80B019C4-AE34-48D0-A3AE-38A8FCF1D69A}"/>
          </ac:spMkLst>
        </pc:spChg>
        <pc:spChg chg="add del mod">
          <ac:chgData name="6I (05) Tang Justin Kit Hang" userId="30eb935d-f018-494b-b7ce-2daee0f96e1a" providerId="ADAL" clId="{79343231-E63F-4891-95EB-E8839014D522}" dt="2021-11-09T18:04:19.179" v="6530" actId="478"/>
          <ac:spMkLst>
            <pc:docMk/>
            <pc:sldMk cId="1832476831" sldId="342"/>
            <ac:spMk id="32" creationId="{0765D94C-E340-4C19-9673-EE8E528AEABC}"/>
          </ac:spMkLst>
        </pc:spChg>
        <pc:spChg chg="add mod">
          <ac:chgData name="6I (05) Tang Justin Kit Hang" userId="30eb935d-f018-494b-b7ce-2daee0f96e1a" providerId="ADAL" clId="{79343231-E63F-4891-95EB-E8839014D522}" dt="2021-11-09T18:00:12.586" v="6430" actId="571"/>
          <ac:spMkLst>
            <pc:docMk/>
            <pc:sldMk cId="1832476831" sldId="342"/>
            <ac:spMk id="33" creationId="{A703E3A2-57F3-4733-86B0-24CBA5C939C9}"/>
          </ac:spMkLst>
        </pc:spChg>
        <pc:grpChg chg="del">
          <ac:chgData name="6I (05) Tang Justin Kit Hang" userId="30eb935d-f018-494b-b7ce-2daee0f96e1a" providerId="ADAL" clId="{79343231-E63F-4891-95EB-E8839014D522}" dt="2021-11-11T01:45:11.502" v="8135" actId="478"/>
          <ac:grpSpMkLst>
            <pc:docMk/>
            <pc:sldMk cId="1832476831" sldId="342"/>
            <ac:grpSpMk id="22" creationId="{00000000-0000-0000-0000-000000000000}"/>
          </ac:grpSpMkLst>
        </pc:grpChg>
        <pc:cxnChg chg="add mod">
          <ac:chgData name="6I (05) Tang Justin Kit Hang" userId="30eb935d-f018-494b-b7ce-2daee0f96e1a" providerId="ADAL" clId="{79343231-E63F-4891-95EB-E8839014D522}" dt="2021-11-11T07:04:50.637" v="9226" actId="14100"/>
          <ac:cxnSpMkLst>
            <pc:docMk/>
            <pc:sldMk cId="1832476831" sldId="342"/>
            <ac:cxnSpMk id="9" creationId="{E734A6CA-045D-478D-93AB-55B76888BBB0}"/>
          </ac:cxnSpMkLst>
        </pc:cxnChg>
      </pc:sldChg>
      <pc:sldChg chg="add del setBg">
        <pc:chgData name="6I (05) Tang Justin Kit Hang" userId="30eb935d-f018-494b-b7ce-2daee0f96e1a" providerId="ADAL" clId="{79343231-E63F-4891-95EB-E8839014D522}" dt="2021-11-09T17:49:08.146" v="5783"/>
        <pc:sldMkLst>
          <pc:docMk/>
          <pc:sldMk cId="3897750028" sldId="342"/>
        </pc:sldMkLst>
      </pc:sldChg>
      <pc:sldChg chg="addSp delSp modSp add mod ord">
        <pc:chgData name="6I (05) Tang Justin Kit Hang" userId="30eb935d-f018-494b-b7ce-2daee0f96e1a" providerId="ADAL" clId="{79343231-E63F-4891-95EB-E8839014D522}" dt="2021-11-11T07:05:03.583" v="9228" actId="1076"/>
        <pc:sldMkLst>
          <pc:docMk/>
          <pc:sldMk cId="451117701" sldId="343"/>
        </pc:sldMkLst>
        <pc:spChg chg="mod">
          <ac:chgData name="6I (05) Tang Justin Kit Hang" userId="30eb935d-f018-494b-b7ce-2daee0f96e1a" providerId="ADAL" clId="{79343231-E63F-4891-95EB-E8839014D522}" dt="2021-11-11T01:44:46.953" v="8126" actId="1076"/>
          <ac:spMkLst>
            <pc:docMk/>
            <pc:sldMk cId="451117701" sldId="343"/>
            <ac:spMk id="2" creationId="{7462DB02-4B61-4093-8FC6-414680F140C1}"/>
          </ac:spMkLst>
        </pc:spChg>
        <pc:spChg chg="add mod">
          <ac:chgData name="6I (05) Tang Justin Kit Hang" userId="30eb935d-f018-494b-b7ce-2daee0f96e1a" providerId="ADAL" clId="{79343231-E63F-4891-95EB-E8839014D522}" dt="2021-11-11T06:15:05.225" v="8930" actId="1076"/>
          <ac:spMkLst>
            <pc:docMk/>
            <pc:sldMk cId="451117701" sldId="343"/>
            <ac:spMk id="3" creationId="{B6E75E50-16C2-47E7-8B5F-20AD5B4A5E61}"/>
          </ac:spMkLst>
        </pc:spChg>
        <pc:spChg chg="mod">
          <ac:chgData name="6I (05) Tang Justin Kit Hang" userId="30eb935d-f018-494b-b7ce-2daee0f96e1a" providerId="ADAL" clId="{79343231-E63F-4891-95EB-E8839014D522}" dt="2021-11-09T18:11:32.773" v="6614" actId="20577"/>
          <ac:spMkLst>
            <pc:docMk/>
            <pc:sldMk cId="451117701" sldId="343"/>
            <ac:spMk id="7" creationId="{8BEE98B6-0287-43A5-BA37-C0D2DB796383}"/>
          </ac:spMkLst>
        </pc:spChg>
        <pc:spChg chg="del topLvl">
          <ac:chgData name="6I (05) Tang Justin Kit Hang" userId="30eb935d-f018-494b-b7ce-2daee0f96e1a" providerId="ADAL" clId="{79343231-E63F-4891-95EB-E8839014D522}" dt="2021-11-11T01:44:44.394" v="8125" actId="478"/>
          <ac:spMkLst>
            <pc:docMk/>
            <pc:sldMk cId="451117701" sldId="343"/>
            <ac:spMk id="10" creationId="{C86F6ABF-EF54-4F26-8A50-33F8C9430C36}"/>
          </ac:spMkLst>
        </pc:spChg>
        <pc:spChg chg="add mod">
          <ac:chgData name="6I (05) Tang Justin Kit Hang" userId="30eb935d-f018-494b-b7ce-2daee0f96e1a" providerId="ADAL" clId="{79343231-E63F-4891-95EB-E8839014D522}" dt="2021-11-11T06:12:25.682" v="8888"/>
          <ac:spMkLst>
            <pc:docMk/>
            <pc:sldMk cId="451117701" sldId="343"/>
            <ac:spMk id="16" creationId="{3C4E3EDB-E290-4C25-8DB3-8CF8CE7F77FC}"/>
          </ac:spMkLst>
        </pc:spChg>
        <pc:spChg chg="mod">
          <ac:chgData name="6I (05) Tang Justin Kit Hang" userId="30eb935d-f018-494b-b7ce-2daee0f96e1a" providerId="ADAL" clId="{79343231-E63F-4891-95EB-E8839014D522}" dt="2021-11-11T06:28:45.082" v="9190" actId="1076"/>
          <ac:spMkLst>
            <pc:docMk/>
            <pc:sldMk cId="451117701" sldId="343"/>
            <ac:spMk id="17" creationId="{C6DE1330-EAA8-4BB6-A651-A714E3B64377}"/>
          </ac:spMkLst>
        </pc:spChg>
        <pc:spChg chg="mod">
          <ac:chgData name="6I (05) Tang Justin Kit Hang" userId="30eb935d-f018-494b-b7ce-2daee0f96e1a" providerId="ADAL" clId="{79343231-E63F-4891-95EB-E8839014D522}" dt="2021-11-11T06:28:45.082" v="9190" actId="1076"/>
          <ac:spMkLst>
            <pc:docMk/>
            <pc:sldMk cId="451117701" sldId="343"/>
            <ac:spMk id="18" creationId="{42584C82-8402-4BC7-ABAC-1DF6B83C9396}"/>
          </ac:spMkLst>
        </pc:spChg>
        <pc:spChg chg="mod">
          <ac:chgData name="6I (05) Tang Justin Kit Hang" userId="30eb935d-f018-494b-b7ce-2daee0f96e1a" providerId="ADAL" clId="{79343231-E63F-4891-95EB-E8839014D522}" dt="2021-11-11T06:12:11.662" v="8882" actId="1076"/>
          <ac:spMkLst>
            <pc:docMk/>
            <pc:sldMk cId="451117701" sldId="343"/>
            <ac:spMk id="19" creationId="{FFCD408D-7F42-403C-B624-941B7D15177E}"/>
          </ac:spMkLst>
        </pc:spChg>
        <pc:spChg chg="mod">
          <ac:chgData name="6I (05) Tang Justin Kit Hang" userId="30eb935d-f018-494b-b7ce-2daee0f96e1a" providerId="ADAL" clId="{79343231-E63F-4891-95EB-E8839014D522}" dt="2021-11-11T07:05:03.583" v="9228" actId="1076"/>
          <ac:spMkLst>
            <pc:docMk/>
            <pc:sldMk cId="451117701" sldId="343"/>
            <ac:spMk id="20" creationId="{5D554D5D-2D69-4B95-893A-21D92770180B}"/>
          </ac:spMkLst>
        </pc:spChg>
        <pc:spChg chg="add mod">
          <ac:chgData name="6I (05) Tang Justin Kit Hang" userId="30eb935d-f018-494b-b7ce-2daee0f96e1a" providerId="ADAL" clId="{79343231-E63F-4891-95EB-E8839014D522}" dt="2021-11-11T06:12:25.682" v="8888"/>
          <ac:spMkLst>
            <pc:docMk/>
            <pc:sldMk cId="451117701" sldId="343"/>
            <ac:spMk id="21" creationId="{33696941-0E2D-4C26-ABA1-16406BAFF5E8}"/>
          </ac:spMkLst>
        </pc:spChg>
        <pc:spChg chg="add mod">
          <ac:chgData name="6I (05) Tang Justin Kit Hang" userId="30eb935d-f018-494b-b7ce-2daee0f96e1a" providerId="ADAL" clId="{79343231-E63F-4891-95EB-E8839014D522}" dt="2021-11-11T06:15:10.609" v="8932" actId="1076"/>
          <ac:spMkLst>
            <pc:docMk/>
            <pc:sldMk cId="451117701" sldId="343"/>
            <ac:spMk id="23" creationId="{A46E08DF-5DF8-482D-85FA-A5A0F44C954F}"/>
          </ac:spMkLst>
        </pc:spChg>
        <pc:grpChg chg="del">
          <ac:chgData name="6I (05) Tang Justin Kit Hang" userId="30eb935d-f018-494b-b7ce-2daee0f96e1a" providerId="ADAL" clId="{79343231-E63F-4891-95EB-E8839014D522}" dt="2021-11-11T01:44:44.394" v="8125" actId="478"/>
          <ac:grpSpMkLst>
            <pc:docMk/>
            <pc:sldMk cId="451117701" sldId="343"/>
            <ac:grpSpMk id="8" creationId="{011C680F-16B2-44F9-A0F4-8ED17523718E}"/>
          </ac:grpSpMkLst>
        </pc:grpChg>
        <pc:grpChg chg="topLvl">
          <ac:chgData name="6I (05) Tang Justin Kit Hang" userId="30eb935d-f018-494b-b7ce-2daee0f96e1a" providerId="ADAL" clId="{79343231-E63F-4891-95EB-E8839014D522}" dt="2021-11-11T01:44:44.394" v="8125" actId="478"/>
          <ac:grpSpMkLst>
            <pc:docMk/>
            <pc:sldMk cId="451117701" sldId="343"/>
            <ac:grpSpMk id="9" creationId="{F4D2B4A8-620F-4400-A289-BD388E8DFAFD}"/>
          </ac:grpSpMkLst>
        </pc:grpChg>
        <pc:grpChg chg="add mod">
          <ac:chgData name="6I (05) Tang Justin Kit Hang" userId="30eb935d-f018-494b-b7ce-2daee0f96e1a" providerId="ADAL" clId="{79343231-E63F-4891-95EB-E8839014D522}" dt="2021-11-11T06:12:25.682" v="8888"/>
          <ac:grpSpMkLst>
            <pc:docMk/>
            <pc:sldMk cId="451117701" sldId="343"/>
            <ac:grpSpMk id="15" creationId="{1525E877-18C8-4E03-8315-72F72C2F5E03}"/>
          </ac:grpSpMkLst>
        </pc:grpChg>
        <pc:graphicFrameChg chg="add mod ord">
          <ac:chgData name="6I (05) Tang Justin Kit Hang" userId="30eb935d-f018-494b-b7ce-2daee0f96e1a" providerId="ADAL" clId="{79343231-E63F-4891-95EB-E8839014D522}" dt="2021-11-11T06:16:21.305" v="8954"/>
          <ac:graphicFrameMkLst>
            <pc:docMk/>
            <pc:sldMk cId="451117701" sldId="343"/>
            <ac:graphicFrameMk id="22" creationId="{A5FAD3D2-58F9-4DA1-9A0B-2AC77DCFCF6C}"/>
          </ac:graphicFrameMkLst>
        </pc:graphicFrameChg>
        <pc:picChg chg="del">
          <ac:chgData name="6I (05) Tang Justin Kit Hang" userId="30eb935d-f018-494b-b7ce-2daee0f96e1a" providerId="ADAL" clId="{79343231-E63F-4891-95EB-E8839014D522}" dt="2021-11-09T18:19:54.124" v="7298" actId="478"/>
          <ac:picMkLst>
            <pc:docMk/>
            <pc:sldMk cId="451117701" sldId="343"/>
            <ac:picMk id="3" creationId="{81C9EE4A-2EC3-4BBF-8502-4E91F002A38E}"/>
          </ac:picMkLst>
        </pc:picChg>
        <pc:picChg chg="add mod">
          <ac:chgData name="6I (05) Tang Justin Kit Hang" userId="30eb935d-f018-494b-b7ce-2daee0f96e1a" providerId="ADAL" clId="{79343231-E63F-4891-95EB-E8839014D522}" dt="2021-11-11T06:28:41.517" v="9188" actId="1076"/>
          <ac:picMkLst>
            <pc:docMk/>
            <pc:sldMk cId="451117701" sldId="343"/>
            <ac:picMk id="4" creationId="{E063672B-9096-43C4-8349-FF9B9828BF02}"/>
          </ac:picMkLst>
        </pc:picChg>
        <pc:picChg chg="del">
          <ac:chgData name="6I (05) Tang Justin Kit Hang" userId="30eb935d-f018-494b-b7ce-2daee0f96e1a" providerId="ADAL" clId="{79343231-E63F-4891-95EB-E8839014D522}" dt="2021-11-09T18:19:54.124" v="7298" actId="478"/>
          <ac:picMkLst>
            <pc:docMk/>
            <pc:sldMk cId="451117701" sldId="343"/>
            <ac:picMk id="5" creationId="{D97522AE-7781-455D-9A84-5CB6FAE44636}"/>
          </ac:picMkLst>
        </pc:picChg>
        <pc:picChg chg="add mod">
          <ac:chgData name="6I (05) Tang Justin Kit Hang" userId="30eb935d-f018-494b-b7ce-2daee0f96e1a" providerId="ADAL" clId="{79343231-E63F-4891-95EB-E8839014D522}" dt="2021-11-11T06:28:41.517" v="9188" actId="1076"/>
          <ac:picMkLst>
            <pc:docMk/>
            <pc:sldMk cId="451117701" sldId="343"/>
            <ac:picMk id="12" creationId="{25456466-4DFE-4EB1-BAD7-A8CF8C02C1ED}"/>
          </ac:picMkLst>
        </pc:picChg>
        <pc:picChg chg="add mod">
          <ac:chgData name="6I (05) Tang Justin Kit Hang" userId="30eb935d-f018-494b-b7ce-2daee0f96e1a" providerId="ADAL" clId="{79343231-E63F-4891-95EB-E8839014D522}" dt="2021-11-11T06:28:41.517" v="9188" actId="1076"/>
          <ac:picMkLst>
            <pc:docMk/>
            <pc:sldMk cId="451117701" sldId="343"/>
            <ac:picMk id="14" creationId="{5EDBB579-FA85-47F6-9E54-E4A0006B9492}"/>
          </ac:picMkLst>
        </pc:picChg>
        <pc:picChg chg="del">
          <ac:chgData name="6I (05) Tang Justin Kit Hang" userId="30eb935d-f018-494b-b7ce-2daee0f96e1a" providerId="ADAL" clId="{79343231-E63F-4891-95EB-E8839014D522}" dt="2021-11-09T18:19:54.124" v="7298" actId="478"/>
          <ac:picMkLst>
            <pc:docMk/>
            <pc:sldMk cId="451117701" sldId="343"/>
            <ac:picMk id="15" creationId="{9F09F124-3717-46E2-B5ED-4175EEC28712}"/>
          </ac:picMkLst>
        </pc:picChg>
        <pc:cxnChg chg="add del mod">
          <ac:chgData name="6I (05) Tang Justin Kit Hang" userId="30eb935d-f018-494b-b7ce-2daee0f96e1a" providerId="ADAL" clId="{79343231-E63F-4891-95EB-E8839014D522}" dt="2021-11-11T06:18:16.052" v="9033" actId="478"/>
          <ac:cxnSpMkLst>
            <pc:docMk/>
            <pc:sldMk cId="451117701" sldId="343"/>
            <ac:cxnSpMk id="6" creationId="{4F4F65CD-2604-424C-9666-E6FB31D87F96}"/>
          </ac:cxnSpMkLst>
        </pc:cxnChg>
      </pc:sldChg>
      <pc:sldChg chg="add del setBg">
        <pc:chgData name="6I (05) Tang Justin Kit Hang" userId="30eb935d-f018-494b-b7ce-2daee0f96e1a" providerId="ADAL" clId="{79343231-E63F-4891-95EB-E8839014D522}" dt="2021-11-09T18:10:23.893" v="6543"/>
        <pc:sldMkLst>
          <pc:docMk/>
          <pc:sldMk cId="3845795448" sldId="343"/>
        </pc:sldMkLst>
      </pc:sldChg>
      <pc:sldChg chg="addSp delSp modSp add mod">
        <pc:chgData name="6I (05) Tang Justin Kit Hang" userId="30eb935d-f018-494b-b7ce-2daee0f96e1a" providerId="ADAL" clId="{79343231-E63F-4891-95EB-E8839014D522}" dt="2021-11-11T01:45:15.283" v="8136" actId="478"/>
        <pc:sldMkLst>
          <pc:docMk/>
          <pc:sldMk cId="495486924" sldId="344"/>
        </pc:sldMkLst>
        <pc:spChg chg="mod">
          <ac:chgData name="6I (05) Tang Justin Kit Hang" userId="30eb935d-f018-494b-b7ce-2daee0f96e1a" providerId="ADAL" clId="{79343231-E63F-4891-95EB-E8839014D522}" dt="2021-11-09T18:30:17.458" v="7684" actId="122"/>
          <ac:spMkLst>
            <pc:docMk/>
            <pc:sldMk cId="495486924" sldId="344"/>
            <ac:spMk id="5" creationId="{00000000-0000-0000-0000-000000000000}"/>
          </ac:spMkLst>
        </pc:spChg>
        <pc:spChg chg="del mod">
          <ac:chgData name="6I (05) Tang Justin Kit Hang" userId="30eb935d-f018-494b-b7ce-2daee0f96e1a" providerId="ADAL" clId="{79343231-E63F-4891-95EB-E8839014D522}" dt="2021-11-09T18:24:30.396" v="7342" actId="478"/>
          <ac:spMkLst>
            <pc:docMk/>
            <pc:sldMk cId="495486924" sldId="344"/>
            <ac:spMk id="10" creationId="{98576DE6-B974-4739-97DD-7B9D302C29FD}"/>
          </ac:spMkLst>
        </pc:spChg>
        <pc:spChg chg="del mod">
          <ac:chgData name="6I (05) Tang Justin Kit Hang" userId="30eb935d-f018-494b-b7ce-2daee0f96e1a" providerId="ADAL" clId="{79343231-E63F-4891-95EB-E8839014D522}" dt="2021-11-09T18:25:03.581" v="7400" actId="478"/>
          <ac:spMkLst>
            <pc:docMk/>
            <pc:sldMk cId="495486924" sldId="344"/>
            <ac:spMk id="11" creationId="{EEF1B8D2-E470-46D0-9782-C251A8908CA3}"/>
          </ac:spMkLst>
        </pc:spChg>
        <pc:spChg chg="del">
          <ac:chgData name="6I (05) Tang Justin Kit Hang" userId="30eb935d-f018-494b-b7ce-2daee0f96e1a" providerId="ADAL" clId="{79343231-E63F-4891-95EB-E8839014D522}" dt="2021-11-09T18:24:16.109" v="7336" actId="478"/>
          <ac:spMkLst>
            <pc:docMk/>
            <pc:sldMk cId="495486924" sldId="344"/>
            <ac:spMk id="13" creationId="{F5B6DBEB-49AA-45A8-BF5F-CF905632D054}"/>
          </ac:spMkLst>
        </pc:spChg>
        <pc:spChg chg="del">
          <ac:chgData name="6I (05) Tang Justin Kit Hang" userId="30eb935d-f018-494b-b7ce-2daee0f96e1a" providerId="ADAL" clId="{79343231-E63F-4891-95EB-E8839014D522}" dt="2021-11-09T18:24:16.109" v="7336" actId="478"/>
          <ac:spMkLst>
            <pc:docMk/>
            <pc:sldMk cId="495486924" sldId="344"/>
            <ac:spMk id="14" creationId="{FD69B3BD-2775-4E18-9CE9-4185239E084F}"/>
          </ac:spMkLst>
        </pc:spChg>
        <pc:spChg chg="mod">
          <ac:chgData name="6I (05) Tang Justin Kit Hang" userId="30eb935d-f018-494b-b7ce-2daee0f96e1a" providerId="ADAL" clId="{79343231-E63F-4891-95EB-E8839014D522}" dt="2021-11-09T18:32:22.871" v="7728" actId="14100"/>
          <ac:spMkLst>
            <pc:docMk/>
            <pc:sldMk cId="495486924" sldId="344"/>
            <ac:spMk id="15" creationId="{9273D3C9-49AC-4105-8093-B023864678A0}"/>
          </ac:spMkLst>
        </pc:spChg>
        <pc:spChg chg="del">
          <ac:chgData name="6I (05) Tang Justin Kit Hang" userId="30eb935d-f018-494b-b7ce-2daee0f96e1a" providerId="ADAL" clId="{79343231-E63F-4891-95EB-E8839014D522}" dt="2021-11-09T18:25:06.365" v="7401" actId="478"/>
          <ac:spMkLst>
            <pc:docMk/>
            <pc:sldMk cId="495486924" sldId="344"/>
            <ac:spMk id="18" creationId="{F3BFB039-98A4-474C-80D2-386C91A6E366}"/>
          </ac:spMkLst>
        </pc:spChg>
        <pc:spChg chg="del">
          <ac:chgData name="6I (05) Tang Justin Kit Hang" userId="30eb935d-f018-494b-b7ce-2daee0f96e1a" providerId="ADAL" clId="{79343231-E63F-4891-95EB-E8839014D522}" dt="2021-11-09T18:23:25.781" v="7318" actId="478"/>
          <ac:spMkLst>
            <pc:docMk/>
            <pc:sldMk cId="495486924" sldId="344"/>
            <ac:spMk id="19" creationId="{5485F4FD-C617-42D9-9BB7-0C91951AEC78}"/>
          </ac:spMkLst>
        </pc:spChg>
        <pc:spChg chg="add mod">
          <ac:chgData name="6I (05) Tang Justin Kit Hang" userId="30eb935d-f018-494b-b7ce-2daee0f96e1a" providerId="ADAL" clId="{79343231-E63F-4891-95EB-E8839014D522}" dt="2021-11-09T18:29:30.960" v="7676" actId="1076"/>
          <ac:spMkLst>
            <pc:docMk/>
            <pc:sldMk cId="495486924" sldId="344"/>
            <ac:spMk id="21" creationId="{0CE7893C-C253-42CF-BCFF-5347C64438D0}"/>
          </ac:spMkLst>
        </pc:spChg>
        <pc:spChg chg="mod">
          <ac:chgData name="6I (05) Tang Justin Kit Hang" userId="30eb935d-f018-494b-b7ce-2daee0f96e1a" providerId="ADAL" clId="{79343231-E63F-4891-95EB-E8839014D522}" dt="2021-11-09T18:24:45.037" v="7354" actId="20577"/>
          <ac:spMkLst>
            <pc:docMk/>
            <pc:sldMk cId="495486924" sldId="344"/>
            <ac:spMk id="26" creationId="{00000000-0000-0000-0000-000000000000}"/>
          </ac:spMkLst>
        </pc:spChg>
        <pc:spChg chg="del">
          <ac:chgData name="6I (05) Tang Justin Kit Hang" userId="30eb935d-f018-494b-b7ce-2daee0f96e1a" providerId="ADAL" clId="{79343231-E63F-4891-95EB-E8839014D522}" dt="2021-11-09T18:23:25.781" v="7318" actId="478"/>
          <ac:spMkLst>
            <pc:docMk/>
            <pc:sldMk cId="495486924" sldId="344"/>
            <ac:spMk id="27" creationId="{15E296C4-9B91-448D-B238-9C560D3131A1}"/>
          </ac:spMkLst>
        </pc:spChg>
        <pc:spChg chg="add del mod">
          <ac:chgData name="6I (05) Tang Justin Kit Hang" userId="30eb935d-f018-494b-b7ce-2daee0f96e1a" providerId="ADAL" clId="{79343231-E63F-4891-95EB-E8839014D522}" dt="2021-11-09T18:32:17.589" v="7725" actId="478"/>
          <ac:spMkLst>
            <pc:docMk/>
            <pc:sldMk cId="495486924" sldId="344"/>
            <ac:spMk id="28" creationId="{D5AE20D1-CFFE-476E-88B5-F3E69B914C57}"/>
          </ac:spMkLst>
        </pc:spChg>
        <pc:spChg chg="del">
          <ac:chgData name="6I (05) Tang Justin Kit Hang" userId="30eb935d-f018-494b-b7ce-2daee0f96e1a" providerId="ADAL" clId="{79343231-E63F-4891-95EB-E8839014D522}" dt="2021-11-09T18:23:29.356" v="7319" actId="478"/>
          <ac:spMkLst>
            <pc:docMk/>
            <pc:sldMk cId="495486924" sldId="344"/>
            <ac:spMk id="29" creationId="{4C767800-37D2-4DA9-A06C-FD95B430F5AA}"/>
          </ac:spMkLst>
        </pc:spChg>
        <pc:spChg chg="del">
          <ac:chgData name="6I (05) Tang Justin Kit Hang" userId="30eb935d-f018-494b-b7ce-2daee0f96e1a" providerId="ADAL" clId="{79343231-E63F-4891-95EB-E8839014D522}" dt="2021-11-09T18:23:29.356" v="7319" actId="478"/>
          <ac:spMkLst>
            <pc:docMk/>
            <pc:sldMk cId="495486924" sldId="344"/>
            <ac:spMk id="31" creationId="{80B019C4-AE34-48D0-A3AE-38A8FCF1D69A}"/>
          </ac:spMkLst>
        </pc:spChg>
        <pc:grpChg chg="del">
          <ac:chgData name="6I (05) Tang Justin Kit Hang" userId="30eb935d-f018-494b-b7ce-2daee0f96e1a" providerId="ADAL" clId="{79343231-E63F-4891-95EB-E8839014D522}" dt="2021-11-11T01:45:15.283" v="8136" actId="478"/>
          <ac:grpSpMkLst>
            <pc:docMk/>
            <pc:sldMk cId="495486924" sldId="344"/>
            <ac:grpSpMk id="22" creationId="{00000000-0000-0000-0000-000000000000}"/>
          </ac:grpSpMkLst>
        </pc:grpChg>
        <pc:cxnChg chg="del mod">
          <ac:chgData name="6I (05) Tang Justin Kit Hang" userId="30eb935d-f018-494b-b7ce-2daee0f96e1a" providerId="ADAL" clId="{79343231-E63F-4891-95EB-E8839014D522}" dt="2021-11-09T18:24:26.549" v="7339" actId="478"/>
          <ac:cxnSpMkLst>
            <pc:docMk/>
            <pc:sldMk cId="495486924" sldId="344"/>
            <ac:cxnSpMk id="9" creationId="{E734A6CA-045D-478D-93AB-55B76888BBB0}"/>
          </ac:cxnSpMkLst>
        </pc:cxnChg>
      </pc:sldChg>
      <pc:sldChg chg="addSp delSp modSp add mod">
        <pc:chgData name="6I (05) Tang Justin Kit Hang" userId="30eb935d-f018-494b-b7ce-2daee0f96e1a" providerId="ADAL" clId="{79343231-E63F-4891-95EB-E8839014D522}" dt="2021-11-11T07:44:29.010" v="9489" actId="1076"/>
        <pc:sldMkLst>
          <pc:docMk/>
          <pc:sldMk cId="3810038170" sldId="345"/>
        </pc:sldMkLst>
        <pc:spChg chg="mod">
          <ac:chgData name="6I (05) Tang Justin Kit Hang" userId="30eb935d-f018-494b-b7ce-2daee0f96e1a" providerId="ADAL" clId="{79343231-E63F-4891-95EB-E8839014D522}" dt="2021-11-11T01:45:21.891" v="8138" actId="1076"/>
          <ac:spMkLst>
            <pc:docMk/>
            <pc:sldMk cId="3810038170" sldId="345"/>
            <ac:spMk id="4" creationId="{6EBAED91-73F7-45E2-B596-BAE41BB0F0CB}"/>
          </ac:spMkLst>
        </pc:spChg>
        <pc:spChg chg="mod">
          <ac:chgData name="6I (05) Tang Justin Kit Hang" userId="30eb935d-f018-494b-b7ce-2daee0f96e1a" providerId="ADAL" clId="{79343231-E63F-4891-95EB-E8839014D522}" dt="2021-11-09T18:27:25.792" v="7629" actId="20577"/>
          <ac:spMkLst>
            <pc:docMk/>
            <pc:sldMk cId="3810038170" sldId="345"/>
            <ac:spMk id="5" creationId="{00000000-0000-0000-0000-000000000000}"/>
          </ac:spMkLst>
        </pc:spChg>
        <pc:spChg chg="add mod">
          <ac:chgData name="6I (05) Tang Justin Kit Hang" userId="30eb935d-f018-494b-b7ce-2daee0f96e1a" providerId="ADAL" clId="{79343231-E63F-4891-95EB-E8839014D522}" dt="2021-11-09T18:32:33.873" v="7733" actId="1076"/>
          <ac:spMkLst>
            <pc:docMk/>
            <pc:sldMk cId="3810038170" sldId="345"/>
            <ac:spMk id="12" creationId="{9A935D7D-EFBC-427C-BF93-733D6ACEBC01}"/>
          </ac:spMkLst>
        </pc:spChg>
        <pc:spChg chg="add mod">
          <ac:chgData name="6I (05) Tang Justin Kit Hang" userId="30eb935d-f018-494b-b7ce-2daee0f96e1a" providerId="ADAL" clId="{79343231-E63F-4891-95EB-E8839014D522}" dt="2021-11-11T07:44:29.010" v="9489" actId="1076"/>
          <ac:spMkLst>
            <pc:docMk/>
            <pc:sldMk cId="3810038170" sldId="345"/>
            <ac:spMk id="13" creationId="{599F92C5-9D32-4468-BCAD-5774E0CA38CA}"/>
          </ac:spMkLst>
        </pc:spChg>
        <pc:spChg chg="del mod">
          <ac:chgData name="6I (05) Tang Justin Kit Hang" userId="30eb935d-f018-494b-b7ce-2daee0f96e1a" providerId="ADAL" clId="{79343231-E63F-4891-95EB-E8839014D522}" dt="2021-11-09T18:28:49.454" v="7671" actId="21"/>
          <ac:spMkLst>
            <pc:docMk/>
            <pc:sldMk cId="3810038170" sldId="345"/>
            <ac:spMk id="15" creationId="{9273D3C9-49AC-4105-8093-B023864678A0}"/>
          </ac:spMkLst>
        </pc:spChg>
        <pc:grpChg chg="del">
          <ac:chgData name="6I (05) Tang Justin Kit Hang" userId="30eb935d-f018-494b-b7ce-2daee0f96e1a" providerId="ADAL" clId="{79343231-E63F-4891-95EB-E8839014D522}" dt="2021-11-11T01:45:18.814" v="8137" actId="478"/>
          <ac:grpSpMkLst>
            <pc:docMk/>
            <pc:sldMk cId="3810038170" sldId="345"/>
            <ac:grpSpMk id="22" creationId="{00000000-0000-0000-0000-000000000000}"/>
          </ac:grpSpMkLst>
        </pc:grpChg>
      </pc:sldChg>
      <pc:sldChg chg="addSp delSp modSp add mod">
        <pc:chgData name="6I (05) Tang Justin Kit Hang" userId="30eb935d-f018-494b-b7ce-2daee0f96e1a" providerId="ADAL" clId="{79343231-E63F-4891-95EB-E8839014D522}" dt="2021-11-11T07:44:38.195" v="9491" actId="14100"/>
        <pc:sldMkLst>
          <pc:docMk/>
          <pc:sldMk cId="743427321" sldId="346"/>
        </pc:sldMkLst>
        <pc:spChg chg="add del mod">
          <ac:chgData name="6I (05) Tang Justin Kit Hang" userId="30eb935d-f018-494b-b7ce-2daee0f96e1a" providerId="ADAL" clId="{79343231-E63F-4891-95EB-E8839014D522}" dt="2021-11-11T07:05:31.843" v="9232" actId="1076"/>
          <ac:spMkLst>
            <pc:docMk/>
            <pc:sldMk cId="743427321" sldId="346"/>
            <ac:spMk id="4" creationId="{B5AB21DA-7948-49C1-BA40-5956FC41A4A2}"/>
          </ac:spMkLst>
        </pc:spChg>
        <pc:spChg chg="mod">
          <ac:chgData name="6I (05) Tang Justin Kit Hang" userId="30eb935d-f018-494b-b7ce-2daee0f96e1a" providerId="ADAL" clId="{79343231-E63F-4891-95EB-E8839014D522}" dt="2021-11-09T18:28:03.968" v="7650" actId="20577"/>
          <ac:spMkLst>
            <pc:docMk/>
            <pc:sldMk cId="743427321" sldId="346"/>
            <ac:spMk id="5" creationId="{00000000-0000-0000-0000-000000000000}"/>
          </ac:spMkLst>
        </pc:spChg>
        <pc:spChg chg="add mod">
          <ac:chgData name="6I (05) Tang Justin Kit Hang" userId="30eb935d-f018-494b-b7ce-2daee0f96e1a" providerId="ADAL" clId="{79343231-E63F-4891-95EB-E8839014D522}" dt="2021-11-11T07:44:38.195" v="9491" actId="14100"/>
          <ac:spMkLst>
            <pc:docMk/>
            <pc:sldMk cId="743427321" sldId="346"/>
            <ac:spMk id="12" creationId="{9644E853-7C4B-4F48-A036-7AD2BF980FCE}"/>
          </ac:spMkLst>
        </pc:spChg>
        <pc:spChg chg="add mod">
          <ac:chgData name="6I (05) Tang Justin Kit Hang" userId="30eb935d-f018-494b-b7ce-2daee0f96e1a" providerId="ADAL" clId="{79343231-E63F-4891-95EB-E8839014D522}" dt="2021-11-11T07:44:35.802" v="9490" actId="1076"/>
          <ac:spMkLst>
            <pc:docMk/>
            <pc:sldMk cId="743427321" sldId="346"/>
            <ac:spMk id="13" creationId="{3705AD06-5121-49F9-8008-CBAF8855AD93}"/>
          </ac:spMkLst>
        </pc:spChg>
        <pc:spChg chg="del">
          <ac:chgData name="6I (05) Tang Justin Kit Hang" userId="30eb935d-f018-494b-b7ce-2daee0f96e1a" providerId="ADAL" clId="{79343231-E63F-4891-95EB-E8839014D522}" dt="2021-11-09T18:28:54.116" v="7673" actId="21"/>
          <ac:spMkLst>
            <pc:docMk/>
            <pc:sldMk cId="743427321" sldId="346"/>
            <ac:spMk id="15" creationId="{9273D3C9-49AC-4105-8093-B023864678A0}"/>
          </ac:spMkLst>
        </pc:spChg>
        <pc:grpChg chg="del">
          <ac:chgData name="6I (05) Tang Justin Kit Hang" userId="30eb935d-f018-494b-b7ce-2daee0f96e1a" providerId="ADAL" clId="{79343231-E63F-4891-95EB-E8839014D522}" dt="2021-11-11T01:45:35.872" v="8141" actId="478"/>
          <ac:grpSpMkLst>
            <pc:docMk/>
            <pc:sldMk cId="743427321" sldId="346"/>
            <ac:grpSpMk id="22" creationId="{00000000-0000-0000-0000-000000000000}"/>
          </ac:grpSpMkLst>
        </pc:grpChg>
      </pc:sldChg>
      <pc:sldChg chg="addSp delSp modSp add mod modAnim">
        <pc:chgData name="6I (05) Tang Justin Kit Hang" userId="30eb935d-f018-494b-b7ce-2daee0f96e1a" providerId="ADAL" clId="{79343231-E63F-4891-95EB-E8839014D522}" dt="2021-11-11T06:22:32.194" v="9075" actId="688"/>
        <pc:sldMkLst>
          <pc:docMk/>
          <pc:sldMk cId="81234826" sldId="347"/>
        </pc:sldMkLst>
        <pc:spChg chg="del">
          <ac:chgData name="6I (05) Tang Justin Kit Hang" userId="30eb935d-f018-494b-b7ce-2daee0f96e1a" providerId="ADAL" clId="{79343231-E63F-4891-95EB-E8839014D522}" dt="2021-11-11T02:48:50.437" v="8272" actId="478"/>
          <ac:spMkLst>
            <pc:docMk/>
            <pc:sldMk cId="81234826" sldId="347"/>
            <ac:spMk id="2" creationId="{2EEAF13F-9E1D-424A-83FE-5DC5BBA05022}"/>
          </ac:spMkLst>
        </pc:spChg>
        <pc:spChg chg="del mod">
          <ac:chgData name="6I (05) Tang Justin Kit Hang" userId="30eb935d-f018-494b-b7ce-2daee0f96e1a" providerId="ADAL" clId="{79343231-E63F-4891-95EB-E8839014D522}" dt="2021-11-11T02:48:52.369" v="8274" actId="478"/>
          <ac:spMkLst>
            <pc:docMk/>
            <pc:sldMk cId="81234826" sldId="347"/>
            <ac:spMk id="3" creationId="{FAC600E5-765A-430A-8618-50E026F26D7D}"/>
          </ac:spMkLst>
        </pc:spChg>
        <pc:spChg chg="del">
          <ac:chgData name="6I (05) Tang Justin Kit Hang" userId="30eb935d-f018-494b-b7ce-2daee0f96e1a" providerId="ADAL" clId="{79343231-E63F-4891-95EB-E8839014D522}" dt="2021-11-11T02:48:53.710" v="8275" actId="478"/>
          <ac:spMkLst>
            <pc:docMk/>
            <pc:sldMk cId="81234826" sldId="347"/>
            <ac:spMk id="4" creationId="{79E3BC2D-1538-4832-A04E-64E4D5FD5AE0}"/>
          </ac:spMkLst>
        </pc:spChg>
        <pc:spChg chg="mod">
          <ac:chgData name="6I (05) Tang Justin Kit Hang" userId="30eb935d-f018-494b-b7ce-2daee0f96e1a" providerId="ADAL" clId="{79343231-E63F-4891-95EB-E8839014D522}" dt="2021-11-11T05:39:11.745" v="8427" actId="1076"/>
          <ac:spMkLst>
            <pc:docMk/>
            <pc:sldMk cId="81234826" sldId="347"/>
            <ac:spMk id="16" creationId="{5BA3CD8C-69FA-4F68-B2B9-E4ED5261C53A}"/>
          </ac:spMkLst>
        </pc:spChg>
        <pc:spChg chg="mod">
          <ac:chgData name="6I (05) Tang Justin Kit Hang" userId="30eb935d-f018-494b-b7ce-2daee0f96e1a" providerId="ADAL" clId="{79343231-E63F-4891-95EB-E8839014D522}" dt="2021-11-11T05:40:27.584" v="8504" actId="1076"/>
          <ac:spMkLst>
            <pc:docMk/>
            <pc:sldMk cId="81234826" sldId="347"/>
            <ac:spMk id="19" creationId="{F62D2E67-B62F-41E5-9B0F-80B394409DD6}"/>
          </ac:spMkLst>
        </pc:spChg>
        <pc:spChg chg="mod">
          <ac:chgData name="6I (05) Tang Justin Kit Hang" userId="30eb935d-f018-494b-b7ce-2daee0f96e1a" providerId="ADAL" clId="{79343231-E63F-4891-95EB-E8839014D522}" dt="2021-11-11T05:40:54.408" v="8509" actId="1076"/>
          <ac:spMkLst>
            <pc:docMk/>
            <pc:sldMk cId="81234826" sldId="347"/>
            <ac:spMk id="22" creationId="{2931BC2C-CD3C-4739-8460-B1BCC86B37AC}"/>
          </ac:spMkLst>
        </pc:spChg>
        <pc:spChg chg="add mod">
          <ac:chgData name="6I (05) Tang Justin Kit Hang" userId="30eb935d-f018-494b-b7ce-2daee0f96e1a" providerId="ADAL" clId="{79343231-E63F-4891-95EB-E8839014D522}" dt="2021-11-11T06:22:32.194" v="9075" actId="688"/>
          <ac:spMkLst>
            <pc:docMk/>
            <pc:sldMk cId="81234826" sldId="347"/>
            <ac:spMk id="25" creationId="{AC44DD00-2E70-4832-96FB-F95F5DCDB6A6}"/>
          </ac:spMkLst>
        </pc:spChg>
        <pc:grpChg chg="mod">
          <ac:chgData name="6I (05) Tang Justin Kit Hang" userId="30eb935d-f018-494b-b7ce-2daee0f96e1a" providerId="ADAL" clId="{79343231-E63F-4891-95EB-E8839014D522}" dt="2021-11-11T06:19:46.772" v="9046" actId="1076"/>
          <ac:grpSpMkLst>
            <pc:docMk/>
            <pc:sldMk cId="81234826" sldId="347"/>
            <ac:grpSpMk id="14" creationId="{CA040726-3C58-49FB-BFC9-9461229C9C81}"/>
          </ac:grpSpMkLst>
        </pc:grpChg>
        <pc:grpChg chg="add mod">
          <ac:chgData name="6I (05) Tang Justin Kit Hang" userId="30eb935d-f018-494b-b7ce-2daee0f96e1a" providerId="ADAL" clId="{79343231-E63F-4891-95EB-E8839014D522}" dt="2021-11-11T06:19:46.772" v="9046" actId="1076"/>
          <ac:grpSpMkLst>
            <pc:docMk/>
            <pc:sldMk cId="81234826" sldId="347"/>
            <ac:grpSpMk id="17" creationId="{0A0F2F78-9B15-4EF9-8B0F-56752A3F0D48}"/>
          </ac:grpSpMkLst>
        </pc:grpChg>
        <pc:grpChg chg="add mod">
          <ac:chgData name="6I (05) Tang Justin Kit Hang" userId="30eb935d-f018-494b-b7ce-2daee0f96e1a" providerId="ADAL" clId="{79343231-E63F-4891-95EB-E8839014D522}" dt="2021-11-11T06:19:46.772" v="9046" actId="1076"/>
          <ac:grpSpMkLst>
            <pc:docMk/>
            <pc:sldMk cId="81234826" sldId="347"/>
            <ac:grpSpMk id="20" creationId="{31D3E89B-1B27-48AC-BB90-F1E55BA457B6}"/>
          </ac:grpSpMkLst>
        </pc:grpChg>
        <pc:picChg chg="del">
          <ac:chgData name="6I (05) Tang Justin Kit Hang" userId="30eb935d-f018-494b-b7ce-2daee0f96e1a" providerId="ADAL" clId="{79343231-E63F-4891-95EB-E8839014D522}" dt="2021-11-11T02:48:55.420" v="8277" actId="478"/>
          <ac:picMkLst>
            <pc:docMk/>
            <pc:sldMk cId="81234826" sldId="347"/>
            <ac:picMk id="13" creationId="{2F657DAB-C807-4A40-AEF4-E45BBFB8B99F}"/>
          </ac:picMkLst>
        </pc:picChg>
        <pc:picChg chg="mod">
          <ac:chgData name="6I (05) Tang Justin Kit Hang" userId="30eb935d-f018-494b-b7ce-2daee0f96e1a" providerId="ADAL" clId="{79343231-E63F-4891-95EB-E8839014D522}" dt="2021-11-11T02:49:44.910" v="8298"/>
          <ac:picMkLst>
            <pc:docMk/>
            <pc:sldMk cId="81234826" sldId="347"/>
            <ac:picMk id="15" creationId="{523AF8BB-67EF-4E29-B493-5DDAA86CC17F}"/>
          </ac:picMkLst>
        </pc:picChg>
        <pc:picChg chg="mod">
          <ac:chgData name="6I (05) Tang Justin Kit Hang" userId="30eb935d-f018-494b-b7ce-2daee0f96e1a" providerId="ADAL" clId="{79343231-E63F-4891-95EB-E8839014D522}" dt="2021-11-11T05:40:39.548" v="8506"/>
          <ac:picMkLst>
            <pc:docMk/>
            <pc:sldMk cId="81234826" sldId="347"/>
            <ac:picMk id="18" creationId="{90AB55D3-4824-413C-9289-36D23EE27105}"/>
          </ac:picMkLst>
        </pc:picChg>
        <pc:picChg chg="mod">
          <ac:chgData name="6I (05) Tang Justin Kit Hang" userId="30eb935d-f018-494b-b7ce-2daee0f96e1a" providerId="ADAL" clId="{79343231-E63F-4891-95EB-E8839014D522}" dt="2021-11-11T05:40:50.673" v="8508" actId="14100"/>
          <ac:picMkLst>
            <pc:docMk/>
            <pc:sldMk cId="81234826" sldId="347"/>
            <ac:picMk id="21" creationId="{AF31BFAA-1754-4D28-A680-BDF4F196EC9B}"/>
          </ac:picMkLst>
        </pc:picChg>
        <pc:picChg chg="del">
          <ac:chgData name="6I (05) Tang Justin Kit Hang" userId="30eb935d-f018-494b-b7ce-2daee0f96e1a" providerId="ADAL" clId="{79343231-E63F-4891-95EB-E8839014D522}" dt="2021-11-11T02:48:54.279" v="8276" actId="478"/>
          <ac:picMkLst>
            <pc:docMk/>
            <pc:sldMk cId="81234826" sldId="347"/>
            <ac:picMk id="33" creationId="{0B276364-74B2-4BD1-B472-AA96DD691939}"/>
          </ac:picMkLst>
        </pc:picChg>
      </pc:sldChg>
      <pc:sldChg chg="modSp add del mod ord">
        <pc:chgData name="6I (05) Tang Justin Kit Hang" userId="30eb935d-f018-494b-b7ce-2daee0f96e1a" providerId="ADAL" clId="{79343231-E63F-4891-95EB-E8839014D522}" dt="2021-11-11T06:12:52.124" v="8892" actId="47"/>
        <pc:sldMkLst>
          <pc:docMk/>
          <pc:sldMk cId="1098776400" sldId="348"/>
        </pc:sldMkLst>
        <pc:spChg chg="mod">
          <ac:chgData name="6I (05) Tang Justin Kit Hang" userId="30eb935d-f018-494b-b7ce-2daee0f96e1a" providerId="ADAL" clId="{79343231-E63F-4891-95EB-E8839014D522}" dt="2021-11-11T06:11:51.471" v="8878" actId="1076"/>
          <ac:spMkLst>
            <pc:docMk/>
            <pc:sldMk cId="1098776400" sldId="348"/>
            <ac:spMk id="19" creationId="{FFCD408D-7F42-403C-B624-941B7D15177E}"/>
          </ac:spMkLst>
        </pc:spChg>
      </pc:sldChg>
      <pc:sldChg chg="addSp delSp modSp add mod ord">
        <pc:chgData name="6I (05) Tang Justin Kit Hang" userId="30eb935d-f018-494b-b7ce-2daee0f96e1a" providerId="ADAL" clId="{79343231-E63F-4891-95EB-E8839014D522}" dt="2021-11-11T07:43:41.837" v="9485" actId="2085"/>
        <pc:sldMkLst>
          <pc:docMk/>
          <pc:sldMk cId="2115791097" sldId="348"/>
        </pc:sldMkLst>
        <pc:spChg chg="del">
          <ac:chgData name="6I (05) Tang Justin Kit Hang" userId="30eb935d-f018-494b-b7ce-2daee0f96e1a" providerId="ADAL" clId="{79343231-E63F-4891-95EB-E8839014D522}" dt="2021-11-11T07:05:55.752" v="9234" actId="478"/>
          <ac:spMkLst>
            <pc:docMk/>
            <pc:sldMk cId="2115791097" sldId="348"/>
            <ac:spMk id="5" creationId="{00000000-0000-0000-0000-000000000000}"/>
          </ac:spMkLst>
        </pc:spChg>
        <pc:spChg chg="add mod">
          <ac:chgData name="6I (05) Tang Justin Kit Hang" userId="30eb935d-f018-494b-b7ce-2daee0f96e1a" providerId="ADAL" clId="{79343231-E63F-4891-95EB-E8839014D522}" dt="2021-11-11T07:43:41.837" v="9485" actId="2085"/>
          <ac:spMkLst>
            <pc:docMk/>
            <pc:sldMk cId="2115791097" sldId="348"/>
            <ac:spMk id="8" creationId="{62690951-5C27-4B29-9535-8444833B1C1E}"/>
          </ac:spMkLst>
        </pc:spChg>
        <pc:spChg chg="add mod ord">
          <ac:chgData name="6I (05) Tang Justin Kit Hang" userId="30eb935d-f018-494b-b7ce-2daee0f96e1a" providerId="ADAL" clId="{79343231-E63F-4891-95EB-E8839014D522}" dt="2021-11-11T07:43:41.837" v="9485" actId="2085"/>
          <ac:spMkLst>
            <pc:docMk/>
            <pc:sldMk cId="2115791097" sldId="348"/>
            <ac:spMk id="9" creationId="{45F09A5B-FF5F-4599-811C-EEBD21441224}"/>
          </ac:spMkLst>
        </pc:spChg>
        <pc:spChg chg="add del mod">
          <ac:chgData name="6I (05) Tang Justin Kit Hang" userId="30eb935d-f018-494b-b7ce-2daee0f96e1a" providerId="ADAL" clId="{79343231-E63F-4891-95EB-E8839014D522}" dt="2021-11-11T07:39:50.651" v="9316" actId="478"/>
          <ac:spMkLst>
            <pc:docMk/>
            <pc:sldMk cId="2115791097" sldId="348"/>
            <ac:spMk id="12" creationId="{CC2D190F-183D-434D-8C2A-2B76DEDA44B2}"/>
          </ac:spMkLst>
        </pc:spChg>
        <pc:spChg chg="add del mod">
          <ac:chgData name="6I (05) Tang Justin Kit Hang" userId="30eb935d-f018-494b-b7ce-2daee0f96e1a" providerId="ADAL" clId="{79343231-E63F-4891-95EB-E8839014D522}" dt="2021-11-11T07:39:51.514" v="9317" actId="478"/>
          <ac:spMkLst>
            <pc:docMk/>
            <pc:sldMk cId="2115791097" sldId="348"/>
            <ac:spMk id="13" creationId="{CBA16C9C-4FC0-48BF-ACB5-276D0342DCA4}"/>
          </ac:spMkLst>
        </pc:spChg>
        <pc:spChg chg="add mod">
          <ac:chgData name="6I (05) Tang Justin Kit Hang" userId="30eb935d-f018-494b-b7ce-2daee0f96e1a" providerId="ADAL" clId="{79343231-E63F-4891-95EB-E8839014D522}" dt="2021-11-11T07:43:41.837" v="9485" actId="2085"/>
          <ac:spMkLst>
            <pc:docMk/>
            <pc:sldMk cId="2115791097" sldId="348"/>
            <ac:spMk id="14" creationId="{B7D79A27-61CD-409B-AE8F-2AAB1ADF3F78}"/>
          </ac:spMkLst>
        </pc:spChg>
        <pc:spChg chg="del">
          <ac:chgData name="6I (05) Tang Justin Kit Hang" userId="30eb935d-f018-494b-b7ce-2daee0f96e1a" providerId="ADAL" clId="{79343231-E63F-4891-95EB-E8839014D522}" dt="2021-11-11T07:05:54.832" v="9233" actId="478"/>
          <ac:spMkLst>
            <pc:docMk/>
            <pc:sldMk cId="2115791097" sldId="348"/>
            <ac:spMk id="15" creationId="{9273D3C9-49AC-4105-8093-B023864678A0}"/>
          </ac:spMkLst>
        </pc:spChg>
        <pc:spChg chg="add mod">
          <ac:chgData name="6I (05) Tang Justin Kit Hang" userId="30eb935d-f018-494b-b7ce-2daee0f96e1a" providerId="ADAL" clId="{79343231-E63F-4891-95EB-E8839014D522}" dt="2021-11-11T07:43:41.837" v="9485" actId="2085"/>
          <ac:spMkLst>
            <pc:docMk/>
            <pc:sldMk cId="2115791097" sldId="348"/>
            <ac:spMk id="16" creationId="{DA9D08DD-BB68-47E8-8F42-7B7C9630869E}"/>
          </ac:spMkLst>
        </pc:spChg>
        <pc:spChg chg="add mod">
          <ac:chgData name="6I (05) Tang Justin Kit Hang" userId="30eb935d-f018-494b-b7ce-2daee0f96e1a" providerId="ADAL" clId="{79343231-E63F-4891-95EB-E8839014D522}" dt="2021-11-11T07:43:41.837" v="9485" actId="2085"/>
          <ac:spMkLst>
            <pc:docMk/>
            <pc:sldMk cId="2115791097" sldId="348"/>
            <ac:spMk id="17" creationId="{E79B1573-9DBC-4280-910E-9FB94F252BEA}"/>
          </ac:spMkLst>
        </pc:spChg>
        <pc:spChg chg="add mod">
          <ac:chgData name="6I (05) Tang Justin Kit Hang" userId="30eb935d-f018-494b-b7ce-2daee0f96e1a" providerId="ADAL" clId="{79343231-E63F-4891-95EB-E8839014D522}" dt="2021-11-11T07:43:41.837" v="9485" actId="2085"/>
          <ac:spMkLst>
            <pc:docMk/>
            <pc:sldMk cId="2115791097" sldId="348"/>
            <ac:spMk id="18" creationId="{37557D2C-869B-4B11-B3BC-F7BE3FF8B260}"/>
          </ac:spMkLst>
        </pc:spChg>
        <pc:spChg chg="add mod">
          <ac:chgData name="6I (05) Tang Justin Kit Hang" userId="30eb935d-f018-494b-b7ce-2daee0f96e1a" providerId="ADAL" clId="{79343231-E63F-4891-95EB-E8839014D522}" dt="2021-11-11T07:43:41.837" v="9485" actId="2085"/>
          <ac:spMkLst>
            <pc:docMk/>
            <pc:sldMk cId="2115791097" sldId="348"/>
            <ac:spMk id="19" creationId="{08897CAC-BA90-4FC4-9867-ECCAC0C7BFD0}"/>
          </ac:spMkLst>
        </pc:spChg>
        <pc:spChg chg="add mod">
          <ac:chgData name="6I (05) Tang Justin Kit Hang" userId="30eb935d-f018-494b-b7ce-2daee0f96e1a" providerId="ADAL" clId="{79343231-E63F-4891-95EB-E8839014D522}" dt="2021-11-11T07:43:41.837" v="9485" actId="2085"/>
          <ac:spMkLst>
            <pc:docMk/>
            <pc:sldMk cId="2115791097" sldId="348"/>
            <ac:spMk id="20" creationId="{0813FE2A-44A9-4BFE-93ED-473DC2C01C72}"/>
          </ac:spMkLst>
        </pc:spChg>
        <pc:spChg chg="add mod">
          <ac:chgData name="6I (05) Tang Justin Kit Hang" userId="30eb935d-f018-494b-b7ce-2daee0f96e1a" providerId="ADAL" clId="{79343231-E63F-4891-95EB-E8839014D522}" dt="2021-11-11T07:43:41.837" v="9485" actId="2085"/>
          <ac:spMkLst>
            <pc:docMk/>
            <pc:sldMk cId="2115791097" sldId="348"/>
            <ac:spMk id="22" creationId="{F8E7520C-9801-4416-9993-091313A90350}"/>
          </ac:spMkLst>
        </pc:spChg>
        <pc:graphicFrameChg chg="add del mod modGraphic">
          <ac:chgData name="6I (05) Tang Justin Kit Hang" userId="30eb935d-f018-494b-b7ce-2daee0f96e1a" providerId="ADAL" clId="{79343231-E63F-4891-95EB-E8839014D522}" dt="2021-11-11T07:09:26.263" v="9251" actId="478"/>
          <ac:graphicFrameMkLst>
            <pc:docMk/>
            <pc:sldMk cId="2115791097" sldId="348"/>
            <ac:graphicFrameMk id="6" creationId="{8C200E54-7175-4A9D-B6BC-8DBC28AA142B}"/>
          </ac:graphicFrameMkLst>
        </pc:graphicFrameChg>
        <pc:graphicFrameChg chg="add mod modGraphic">
          <ac:chgData name="6I (05) Tang Justin Kit Hang" userId="30eb935d-f018-494b-b7ce-2daee0f96e1a" providerId="ADAL" clId="{79343231-E63F-4891-95EB-E8839014D522}" dt="2021-11-11T07:40:47.514" v="9336"/>
          <ac:graphicFrameMkLst>
            <pc:docMk/>
            <pc:sldMk cId="2115791097" sldId="348"/>
            <ac:graphicFrameMk id="7" creationId="{2B36CE8C-3961-4AA4-BD7F-9661BB45F3C1}"/>
          </ac:graphicFrameMkLst>
        </pc:graphicFrameChg>
      </pc:sldChg>
      <pc:sldChg chg="addSp delSp modSp add del mod">
        <pc:chgData name="6I (05) Tang Justin Kit Hang" userId="30eb935d-f018-494b-b7ce-2daee0f96e1a" providerId="ADAL" clId="{79343231-E63F-4891-95EB-E8839014D522}" dt="2021-11-11T06:12:33.832" v="8891" actId="47"/>
        <pc:sldMkLst>
          <pc:docMk/>
          <pc:sldMk cId="1751489504" sldId="349"/>
        </pc:sldMkLst>
        <pc:spChg chg="add del mod">
          <ac:chgData name="6I (05) Tang Justin Kit Hang" userId="30eb935d-f018-494b-b7ce-2daee0f96e1a" providerId="ADAL" clId="{79343231-E63F-4891-95EB-E8839014D522}" dt="2021-11-11T06:12:00.217" v="8879" actId="478"/>
          <ac:spMkLst>
            <pc:docMk/>
            <pc:sldMk cId="1751489504" sldId="349"/>
            <ac:spMk id="15" creationId="{3395A3C5-F3B7-45A2-8620-4808C1602823}"/>
          </ac:spMkLst>
        </pc:spChg>
        <pc:spChg chg="add del mod">
          <ac:chgData name="6I (05) Tang Justin Kit Hang" userId="30eb935d-f018-494b-b7ce-2daee0f96e1a" providerId="ADAL" clId="{79343231-E63F-4891-95EB-E8839014D522}" dt="2021-11-11T06:12:00.217" v="8879" actId="478"/>
          <ac:spMkLst>
            <pc:docMk/>
            <pc:sldMk cId="1751489504" sldId="349"/>
            <ac:spMk id="16" creationId="{2EBE2EB5-A782-4878-8966-9005BA6D2432}"/>
          </ac:spMkLst>
        </pc:spChg>
        <pc:spChg chg="del mod">
          <ac:chgData name="6I (05) Tang Justin Kit Hang" userId="30eb935d-f018-494b-b7ce-2daee0f96e1a" providerId="ADAL" clId="{79343231-E63F-4891-95EB-E8839014D522}" dt="2021-11-11T06:07:53.956" v="8750" actId="478"/>
          <ac:spMkLst>
            <pc:docMk/>
            <pc:sldMk cId="1751489504" sldId="349"/>
            <ac:spMk id="17" creationId="{C6DE1330-EAA8-4BB6-A651-A714E3B64377}"/>
          </ac:spMkLst>
        </pc:spChg>
        <pc:spChg chg="del mod">
          <ac:chgData name="6I (05) Tang Justin Kit Hang" userId="30eb935d-f018-494b-b7ce-2daee0f96e1a" providerId="ADAL" clId="{79343231-E63F-4891-95EB-E8839014D522}" dt="2021-11-11T06:12:00.217" v="8879" actId="478"/>
          <ac:spMkLst>
            <pc:docMk/>
            <pc:sldMk cId="1751489504" sldId="349"/>
            <ac:spMk id="18" creationId="{42584C82-8402-4BC7-ABAC-1DF6B83C9396}"/>
          </ac:spMkLst>
        </pc:spChg>
        <pc:spChg chg="mod">
          <ac:chgData name="6I (05) Tang Justin Kit Hang" userId="30eb935d-f018-494b-b7ce-2daee0f96e1a" providerId="ADAL" clId="{79343231-E63F-4891-95EB-E8839014D522}" dt="2021-11-11T05:38:23.727" v="8416" actId="20577"/>
          <ac:spMkLst>
            <pc:docMk/>
            <pc:sldMk cId="1751489504" sldId="349"/>
            <ac:spMk id="19" creationId="{FFCD408D-7F42-403C-B624-941B7D15177E}"/>
          </ac:spMkLst>
        </pc:spChg>
        <pc:spChg chg="del">
          <ac:chgData name="6I (05) Tang Justin Kit Hang" userId="30eb935d-f018-494b-b7ce-2daee0f96e1a" providerId="ADAL" clId="{79343231-E63F-4891-95EB-E8839014D522}" dt="2021-11-11T06:09:34.504" v="8845" actId="478"/>
          <ac:spMkLst>
            <pc:docMk/>
            <pc:sldMk cId="1751489504" sldId="349"/>
            <ac:spMk id="20" creationId="{5D554D5D-2D69-4B95-893A-21D92770180B}"/>
          </ac:spMkLst>
        </pc:spChg>
        <pc:graphicFrameChg chg="add del mod modGraphic">
          <ac:chgData name="6I (05) Tang Justin Kit Hang" userId="30eb935d-f018-494b-b7ce-2daee0f96e1a" providerId="ADAL" clId="{79343231-E63F-4891-95EB-E8839014D522}" dt="2021-11-11T06:12:30.893" v="8889" actId="21"/>
          <ac:graphicFrameMkLst>
            <pc:docMk/>
            <pc:sldMk cId="1751489504" sldId="349"/>
            <ac:graphicFrameMk id="3" creationId="{54B1793A-1B62-42D1-9DCC-C8CE3F7CA0B6}"/>
          </ac:graphicFrameMkLst>
        </pc:graphicFrameChg>
        <pc:picChg chg="del">
          <ac:chgData name="6I (05) Tang Justin Kit Hang" userId="30eb935d-f018-494b-b7ce-2daee0f96e1a" providerId="ADAL" clId="{79343231-E63F-4891-95EB-E8839014D522}" dt="2021-11-11T06:03:01.617" v="8658" actId="478"/>
          <ac:picMkLst>
            <pc:docMk/>
            <pc:sldMk cId="1751489504" sldId="349"/>
            <ac:picMk id="4" creationId="{E063672B-9096-43C4-8349-FF9B9828BF02}"/>
          </ac:picMkLst>
        </pc:picChg>
        <pc:picChg chg="del">
          <ac:chgData name="6I (05) Tang Justin Kit Hang" userId="30eb935d-f018-494b-b7ce-2daee0f96e1a" providerId="ADAL" clId="{79343231-E63F-4891-95EB-E8839014D522}" dt="2021-11-11T06:03:01.617" v="8658" actId="478"/>
          <ac:picMkLst>
            <pc:docMk/>
            <pc:sldMk cId="1751489504" sldId="349"/>
            <ac:picMk id="12" creationId="{25456466-4DFE-4EB1-BAD7-A8CF8C02C1ED}"/>
          </ac:picMkLst>
        </pc:picChg>
        <pc:picChg chg="del">
          <ac:chgData name="6I (05) Tang Justin Kit Hang" userId="30eb935d-f018-494b-b7ce-2daee0f96e1a" providerId="ADAL" clId="{79343231-E63F-4891-95EB-E8839014D522}" dt="2021-11-11T06:03:01.617" v="8658" actId="478"/>
          <ac:picMkLst>
            <pc:docMk/>
            <pc:sldMk cId="1751489504" sldId="349"/>
            <ac:picMk id="14" creationId="{5EDBB579-FA85-47F6-9E54-E4A0006B9492}"/>
          </ac:picMkLst>
        </pc:picChg>
      </pc:sldChg>
      <pc:sldMasterChg chg="addSp delSp modSp mod modSldLayout">
        <pc:chgData name="6I (05) Tang Justin Kit Hang" userId="30eb935d-f018-494b-b7ce-2daee0f96e1a" providerId="ADAL" clId="{79343231-E63F-4891-95EB-E8839014D522}" dt="2021-11-07T03:33:24.090" v="1215" actId="478"/>
        <pc:sldMasterMkLst>
          <pc:docMk/>
          <pc:sldMasterMk cId="0" sldId="2147483648"/>
        </pc:sldMasterMkLst>
        <pc:spChg chg="mod">
          <ac:chgData name="6I (05) Tang Justin Kit Hang" userId="30eb935d-f018-494b-b7ce-2daee0f96e1a" providerId="ADAL" clId="{79343231-E63F-4891-95EB-E8839014D522}" dt="2021-11-02T05:06:13.399" v="478"/>
          <ac:spMkLst>
            <pc:docMk/>
            <pc:sldMasterMk cId="0" sldId="2147483648"/>
            <ac:spMk id="8" creationId="{87541C08-7334-4F52-B9FA-DB6044418E0F}"/>
          </ac:spMkLst>
        </pc:spChg>
        <pc:grpChg chg="add del mod">
          <ac:chgData name="6I (05) Tang Justin Kit Hang" userId="30eb935d-f018-494b-b7ce-2daee0f96e1a" providerId="ADAL" clId="{79343231-E63F-4891-95EB-E8839014D522}" dt="2021-11-07T03:32:17.461" v="1202" actId="21"/>
          <ac:grpSpMkLst>
            <pc:docMk/>
            <pc:sldMasterMk cId="0" sldId="2147483648"/>
            <ac:grpSpMk id="7" creationId="{B1F4E9E9-B9E0-4AEB-9D12-1B7B6F1D5384}"/>
          </ac:grpSpMkLst>
        </pc:grpChg>
        <pc:sldLayoutChg chg="addSp delSp modSp mod">
          <pc:chgData name="6I (05) Tang Justin Kit Hang" userId="30eb935d-f018-494b-b7ce-2daee0f96e1a" providerId="ADAL" clId="{79343231-E63F-4891-95EB-E8839014D522}" dt="2021-11-02T05:05:59.971" v="469" actId="478"/>
          <pc:sldLayoutMkLst>
            <pc:docMk/>
            <pc:sldMasterMk cId="0" sldId="2147483648"/>
            <pc:sldLayoutMk cId="0" sldId="2147483649"/>
          </pc:sldLayoutMkLst>
          <pc:spChg chg="mod">
            <ac:chgData name="6I (05) Tang Justin Kit Hang" userId="30eb935d-f018-494b-b7ce-2daee0f96e1a" providerId="ADAL" clId="{79343231-E63F-4891-95EB-E8839014D522}" dt="2021-11-02T05:04:58.442" v="445"/>
            <ac:spMkLst>
              <pc:docMk/>
              <pc:sldMasterMk cId="0" sldId="2147483648"/>
              <pc:sldLayoutMk cId="0" sldId="2147483649"/>
              <ac:spMk id="10" creationId="{0AF4A986-7C29-4BFD-8F69-427CF3B99C31}"/>
            </ac:spMkLst>
          </pc:spChg>
          <pc:grpChg chg="add del mod">
            <ac:chgData name="6I (05) Tang Justin Kit Hang" userId="30eb935d-f018-494b-b7ce-2daee0f96e1a" providerId="ADAL" clId="{79343231-E63F-4891-95EB-E8839014D522}" dt="2021-11-02T05:05:59.971" v="469" actId="478"/>
            <ac:grpSpMkLst>
              <pc:docMk/>
              <pc:sldMasterMk cId="0" sldId="2147483648"/>
              <pc:sldLayoutMk cId="0" sldId="2147483649"/>
              <ac:grpSpMk id="9" creationId="{5E134B58-1794-4BD5-80FC-9AEA7DB6EE54}"/>
            </ac:grpSpMkLst>
          </pc:grpChg>
          <pc:picChg chg="del">
            <ac:chgData name="6I (05) Tang Justin Kit Hang" userId="30eb935d-f018-494b-b7ce-2daee0f96e1a" providerId="ADAL" clId="{79343231-E63F-4891-95EB-E8839014D522}" dt="2021-11-02T04:05:54.662" v="2" actId="478"/>
            <ac:picMkLst>
              <pc:docMk/>
              <pc:sldMasterMk cId="0" sldId="2147483648"/>
              <pc:sldLayoutMk cId="0" sldId="2147483649"/>
              <ac:picMk id="8" creationId="{8EC48822-A83F-460B-A998-A50672BDA5EE}"/>
            </ac:picMkLst>
          </pc:picChg>
        </pc:sldLayoutChg>
        <pc:sldLayoutChg chg="addSp delSp modSp mod">
          <pc:chgData name="6I (05) Tang Justin Kit Hang" userId="30eb935d-f018-494b-b7ce-2daee0f96e1a" providerId="ADAL" clId="{79343231-E63F-4891-95EB-E8839014D522}" dt="2021-11-07T03:32:20.917" v="1203"/>
          <pc:sldLayoutMkLst>
            <pc:docMk/>
            <pc:sldMasterMk cId="0" sldId="2147483648"/>
            <pc:sldLayoutMk cId="0" sldId="2147483650"/>
          </pc:sldLayoutMkLst>
          <pc:spChg chg="mod">
            <ac:chgData name="6I (05) Tang Justin Kit Hang" userId="30eb935d-f018-494b-b7ce-2daee0f96e1a" providerId="ADAL" clId="{79343231-E63F-4891-95EB-E8839014D522}" dt="2021-11-07T03:32:20.917" v="1203"/>
            <ac:spMkLst>
              <pc:docMk/>
              <pc:sldMasterMk cId="0" sldId="2147483648"/>
              <pc:sldLayoutMk cId="0" sldId="2147483650"/>
              <ac:spMk id="9" creationId="{10E56E19-FDBC-44B7-97CD-541ABF5B0514}"/>
            </ac:spMkLst>
          </pc:spChg>
          <pc:spChg chg="mod">
            <ac:chgData name="6I (05) Tang Justin Kit Hang" userId="30eb935d-f018-494b-b7ce-2daee0f96e1a" providerId="ADAL" clId="{79343231-E63F-4891-95EB-E8839014D522}" dt="2021-11-02T05:05:00.264" v="446"/>
            <ac:spMkLst>
              <pc:docMk/>
              <pc:sldMasterMk cId="0" sldId="2147483648"/>
              <pc:sldLayoutMk cId="0" sldId="2147483650"/>
              <ac:spMk id="9" creationId="{7D8648FD-AF3E-449B-B5D3-1D38C8D6AB33}"/>
            </ac:spMkLst>
          </pc:spChg>
          <pc:grpChg chg="add mod">
            <ac:chgData name="6I (05) Tang Justin Kit Hang" userId="30eb935d-f018-494b-b7ce-2daee0f96e1a" providerId="ADAL" clId="{79343231-E63F-4891-95EB-E8839014D522}" dt="2021-11-07T03:32:20.917" v="1203"/>
            <ac:grpSpMkLst>
              <pc:docMk/>
              <pc:sldMasterMk cId="0" sldId="2147483648"/>
              <pc:sldLayoutMk cId="0" sldId="2147483650"/>
              <ac:grpSpMk id="8" creationId="{0BF70423-8E00-4618-B94F-0E53F16E9013}"/>
            </ac:grpSpMkLst>
          </pc:grpChg>
          <pc:grpChg chg="add del mod">
            <ac:chgData name="6I (05) Tang Justin Kit Hang" userId="30eb935d-f018-494b-b7ce-2daee0f96e1a" providerId="ADAL" clId="{79343231-E63F-4891-95EB-E8839014D522}" dt="2021-11-02T05:06:01.099" v="470" actId="478"/>
            <ac:grpSpMkLst>
              <pc:docMk/>
              <pc:sldMasterMk cId="0" sldId="2147483648"/>
              <pc:sldLayoutMk cId="0" sldId="2147483650"/>
              <ac:grpSpMk id="8" creationId="{42AC4561-2D63-4B0E-8B43-9812483706B3}"/>
            </ac:grpSpMkLst>
          </pc:grpChg>
        </pc:sldLayoutChg>
        <pc:sldLayoutChg chg="addSp delSp modSp mod">
          <pc:chgData name="6I (05) Tang Justin Kit Hang" userId="30eb935d-f018-494b-b7ce-2daee0f96e1a" providerId="ADAL" clId="{79343231-E63F-4891-95EB-E8839014D522}" dt="2021-11-07T03:33:05.929" v="1214" actId="478"/>
          <pc:sldLayoutMkLst>
            <pc:docMk/>
            <pc:sldMasterMk cId="0" sldId="2147483648"/>
            <pc:sldLayoutMk cId="0" sldId="2147483651"/>
          </pc:sldLayoutMkLst>
          <pc:spChg chg="mod">
            <ac:chgData name="6I (05) Tang Justin Kit Hang" userId="30eb935d-f018-494b-b7ce-2daee0f96e1a" providerId="ADAL" clId="{79343231-E63F-4891-95EB-E8839014D522}" dt="2021-11-07T03:32:22.437" v="1204"/>
            <ac:spMkLst>
              <pc:docMk/>
              <pc:sldMasterMk cId="0" sldId="2147483648"/>
              <pc:sldLayoutMk cId="0" sldId="2147483651"/>
              <ac:spMk id="8" creationId="{C02E8E1C-4EBC-4EB2-A8B8-22446A7EB2ED}"/>
            </ac:spMkLst>
          </pc:spChg>
          <pc:spChg chg="mod">
            <ac:chgData name="6I (05) Tang Justin Kit Hang" userId="30eb935d-f018-494b-b7ce-2daee0f96e1a" providerId="ADAL" clId="{79343231-E63F-4891-95EB-E8839014D522}" dt="2021-11-02T05:05:01.606" v="447"/>
            <ac:spMkLst>
              <pc:docMk/>
              <pc:sldMasterMk cId="0" sldId="2147483648"/>
              <pc:sldLayoutMk cId="0" sldId="2147483651"/>
              <ac:spMk id="10" creationId="{58A8B496-2A37-4EF1-A567-9FF212FC6591}"/>
            </ac:spMkLst>
          </pc:spChg>
          <pc:grpChg chg="add del mod">
            <ac:chgData name="6I (05) Tang Justin Kit Hang" userId="30eb935d-f018-494b-b7ce-2daee0f96e1a" providerId="ADAL" clId="{79343231-E63F-4891-95EB-E8839014D522}" dt="2021-11-07T03:33:05.929" v="1214" actId="478"/>
            <ac:grpSpMkLst>
              <pc:docMk/>
              <pc:sldMasterMk cId="0" sldId="2147483648"/>
              <pc:sldLayoutMk cId="0" sldId="2147483651"/>
              <ac:grpSpMk id="7" creationId="{3475D3CE-8C6F-4DBC-9D82-0B52DAD95DCB}"/>
            </ac:grpSpMkLst>
          </pc:grpChg>
          <pc:grpChg chg="add del mod">
            <ac:chgData name="6I (05) Tang Justin Kit Hang" userId="30eb935d-f018-494b-b7ce-2daee0f96e1a" providerId="ADAL" clId="{79343231-E63F-4891-95EB-E8839014D522}" dt="2021-11-02T05:06:01.956" v="471" actId="478"/>
            <ac:grpSpMkLst>
              <pc:docMk/>
              <pc:sldMasterMk cId="0" sldId="2147483648"/>
              <pc:sldLayoutMk cId="0" sldId="2147483651"/>
              <ac:grpSpMk id="9" creationId="{C3256918-0AD9-4898-99EB-0D9BA0AD8EF8}"/>
            </ac:grpSpMkLst>
          </pc:grpChg>
          <pc:picChg chg="del">
            <ac:chgData name="6I (05) Tang Justin Kit Hang" userId="30eb935d-f018-494b-b7ce-2daee0f96e1a" providerId="ADAL" clId="{79343231-E63F-4891-95EB-E8839014D522}" dt="2021-11-02T04:09:34.024" v="45" actId="478"/>
            <ac:picMkLst>
              <pc:docMk/>
              <pc:sldMasterMk cId="0" sldId="2147483648"/>
              <pc:sldLayoutMk cId="0" sldId="2147483651"/>
              <ac:picMk id="8" creationId="{9DA14260-6FA5-47DA-97A2-8E3798D2FD1A}"/>
            </ac:picMkLst>
          </pc:picChg>
        </pc:sldLayoutChg>
        <pc:sldLayoutChg chg="addSp delSp modSp mod">
          <pc:chgData name="6I (05) Tang Justin Kit Hang" userId="30eb935d-f018-494b-b7ce-2daee0f96e1a" providerId="ADAL" clId="{79343231-E63F-4891-95EB-E8839014D522}" dt="2021-11-07T03:32:22.941" v="1205"/>
          <pc:sldLayoutMkLst>
            <pc:docMk/>
            <pc:sldMasterMk cId="0" sldId="2147483648"/>
            <pc:sldLayoutMk cId="0" sldId="2147483652"/>
          </pc:sldLayoutMkLst>
          <pc:spChg chg="mod">
            <ac:chgData name="6I (05) Tang Justin Kit Hang" userId="30eb935d-f018-494b-b7ce-2daee0f96e1a" providerId="ADAL" clId="{79343231-E63F-4891-95EB-E8839014D522}" dt="2021-11-07T03:32:22.941" v="1205"/>
            <ac:spMkLst>
              <pc:docMk/>
              <pc:sldMasterMk cId="0" sldId="2147483648"/>
              <pc:sldLayoutMk cId="0" sldId="2147483652"/>
              <ac:spMk id="11" creationId="{595B6EAF-B137-4E9F-9CC8-DE4F4C512DE8}"/>
            </ac:spMkLst>
          </pc:spChg>
          <pc:spChg chg="mod">
            <ac:chgData name="6I (05) Tang Justin Kit Hang" userId="30eb935d-f018-494b-b7ce-2daee0f96e1a" providerId="ADAL" clId="{79343231-E63F-4891-95EB-E8839014D522}" dt="2021-11-02T05:05:02.560" v="448"/>
            <ac:spMkLst>
              <pc:docMk/>
              <pc:sldMasterMk cId="0" sldId="2147483648"/>
              <pc:sldLayoutMk cId="0" sldId="2147483652"/>
              <ac:spMk id="11" creationId="{CB947C23-6A3F-4E7A-AFE8-E0D1A1A0125D}"/>
            </ac:spMkLst>
          </pc:spChg>
          <pc:grpChg chg="add del mod">
            <ac:chgData name="6I (05) Tang Justin Kit Hang" userId="30eb935d-f018-494b-b7ce-2daee0f96e1a" providerId="ADAL" clId="{79343231-E63F-4891-95EB-E8839014D522}" dt="2021-11-02T05:06:02.995" v="472" actId="478"/>
            <ac:grpSpMkLst>
              <pc:docMk/>
              <pc:sldMasterMk cId="0" sldId="2147483648"/>
              <pc:sldLayoutMk cId="0" sldId="2147483652"/>
              <ac:grpSpMk id="10" creationId="{1929E05A-0331-41BA-BDC9-5106ABF6F96C}"/>
            </ac:grpSpMkLst>
          </pc:grpChg>
          <pc:grpChg chg="add mod">
            <ac:chgData name="6I (05) Tang Justin Kit Hang" userId="30eb935d-f018-494b-b7ce-2daee0f96e1a" providerId="ADAL" clId="{79343231-E63F-4891-95EB-E8839014D522}" dt="2021-11-07T03:32:22.941" v="1205"/>
            <ac:grpSpMkLst>
              <pc:docMk/>
              <pc:sldMasterMk cId="0" sldId="2147483648"/>
              <pc:sldLayoutMk cId="0" sldId="2147483652"/>
              <ac:grpSpMk id="10" creationId="{A4EB91BB-C25C-44C9-B0EE-F463B4639BCD}"/>
            </ac:grpSpMkLst>
          </pc:grpChg>
        </pc:sldLayoutChg>
        <pc:sldLayoutChg chg="addSp delSp modSp mod">
          <pc:chgData name="6I (05) Tang Justin Kit Hang" userId="30eb935d-f018-494b-b7ce-2daee0f96e1a" providerId="ADAL" clId="{79343231-E63F-4891-95EB-E8839014D522}" dt="2021-11-07T03:32:23.342" v="1206"/>
          <pc:sldLayoutMkLst>
            <pc:docMk/>
            <pc:sldMasterMk cId="0" sldId="2147483648"/>
            <pc:sldLayoutMk cId="0" sldId="2147483653"/>
          </pc:sldLayoutMkLst>
          <pc:spChg chg="mod">
            <ac:chgData name="6I (05) Tang Justin Kit Hang" userId="30eb935d-f018-494b-b7ce-2daee0f96e1a" providerId="ADAL" clId="{79343231-E63F-4891-95EB-E8839014D522}" dt="2021-11-02T05:05:03.592" v="449"/>
            <ac:spMkLst>
              <pc:docMk/>
              <pc:sldMasterMk cId="0" sldId="2147483648"/>
              <pc:sldLayoutMk cId="0" sldId="2147483653"/>
              <ac:spMk id="13" creationId="{547A00A6-A170-416F-8BD3-F5744314CEE1}"/>
            </ac:spMkLst>
          </pc:spChg>
          <pc:spChg chg="mod">
            <ac:chgData name="6I (05) Tang Justin Kit Hang" userId="30eb935d-f018-494b-b7ce-2daee0f96e1a" providerId="ADAL" clId="{79343231-E63F-4891-95EB-E8839014D522}" dt="2021-11-07T03:32:23.342" v="1206"/>
            <ac:spMkLst>
              <pc:docMk/>
              <pc:sldMasterMk cId="0" sldId="2147483648"/>
              <pc:sldLayoutMk cId="0" sldId="2147483653"/>
              <ac:spMk id="13" creationId="{B13F69FF-15EA-4E42-812C-E655FDA57C0C}"/>
            </ac:spMkLst>
          </pc:spChg>
          <pc:grpChg chg="add del mod">
            <ac:chgData name="6I (05) Tang Justin Kit Hang" userId="30eb935d-f018-494b-b7ce-2daee0f96e1a" providerId="ADAL" clId="{79343231-E63F-4891-95EB-E8839014D522}" dt="2021-11-02T05:06:04.197" v="473" actId="478"/>
            <ac:grpSpMkLst>
              <pc:docMk/>
              <pc:sldMasterMk cId="0" sldId="2147483648"/>
              <pc:sldLayoutMk cId="0" sldId="2147483653"/>
              <ac:grpSpMk id="12" creationId="{2EC1CA18-BA2F-44F7-8B79-C51C7A320E0B}"/>
            </ac:grpSpMkLst>
          </pc:grpChg>
          <pc:grpChg chg="add mod">
            <ac:chgData name="6I (05) Tang Justin Kit Hang" userId="30eb935d-f018-494b-b7ce-2daee0f96e1a" providerId="ADAL" clId="{79343231-E63F-4891-95EB-E8839014D522}" dt="2021-11-07T03:32:23.342" v="1206"/>
            <ac:grpSpMkLst>
              <pc:docMk/>
              <pc:sldMasterMk cId="0" sldId="2147483648"/>
              <pc:sldLayoutMk cId="0" sldId="2147483653"/>
              <ac:grpSpMk id="12" creationId="{5D474F27-3243-4FB9-B15E-E1E23848742F}"/>
            </ac:grpSpMkLst>
          </pc:grpChg>
        </pc:sldLayoutChg>
        <pc:sldLayoutChg chg="addSp delSp modSp mod">
          <pc:chgData name="6I (05) Tang Justin Kit Hang" userId="30eb935d-f018-494b-b7ce-2daee0f96e1a" providerId="ADAL" clId="{79343231-E63F-4891-95EB-E8839014D522}" dt="2021-11-07T03:32:23.813" v="1207"/>
          <pc:sldLayoutMkLst>
            <pc:docMk/>
            <pc:sldMasterMk cId="0" sldId="2147483648"/>
            <pc:sldLayoutMk cId="0" sldId="2147483654"/>
          </pc:sldLayoutMkLst>
          <pc:spChg chg="mod">
            <ac:chgData name="6I (05) Tang Justin Kit Hang" userId="30eb935d-f018-494b-b7ce-2daee0f96e1a" providerId="ADAL" clId="{79343231-E63F-4891-95EB-E8839014D522}" dt="2021-11-07T03:32:23.813" v="1207"/>
            <ac:spMkLst>
              <pc:docMk/>
              <pc:sldMasterMk cId="0" sldId="2147483648"/>
              <pc:sldLayoutMk cId="0" sldId="2147483654"/>
              <ac:spMk id="9" creationId="{9C573660-0F1E-4CE9-8CAF-9B85D160E073}"/>
            </ac:spMkLst>
          </pc:spChg>
          <pc:spChg chg="mod">
            <ac:chgData name="6I (05) Tang Justin Kit Hang" userId="30eb935d-f018-494b-b7ce-2daee0f96e1a" providerId="ADAL" clId="{79343231-E63F-4891-95EB-E8839014D522}" dt="2021-11-02T05:05:04.438" v="450"/>
            <ac:spMkLst>
              <pc:docMk/>
              <pc:sldMasterMk cId="0" sldId="2147483648"/>
              <pc:sldLayoutMk cId="0" sldId="2147483654"/>
              <ac:spMk id="9" creationId="{C28576B5-B138-4C91-8785-A91D36B7C869}"/>
            </ac:spMkLst>
          </pc:spChg>
          <pc:grpChg chg="add mod">
            <ac:chgData name="6I (05) Tang Justin Kit Hang" userId="30eb935d-f018-494b-b7ce-2daee0f96e1a" providerId="ADAL" clId="{79343231-E63F-4891-95EB-E8839014D522}" dt="2021-11-07T03:32:23.813" v="1207"/>
            <ac:grpSpMkLst>
              <pc:docMk/>
              <pc:sldMasterMk cId="0" sldId="2147483648"/>
              <pc:sldLayoutMk cId="0" sldId="2147483654"/>
              <ac:grpSpMk id="8" creationId="{A50A89C3-BC28-4F80-9492-575F7C59FB5C}"/>
            </ac:grpSpMkLst>
          </pc:grpChg>
          <pc:grpChg chg="add del mod">
            <ac:chgData name="6I (05) Tang Justin Kit Hang" userId="30eb935d-f018-494b-b7ce-2daee0f96e1a" providerId="ADAL" clId="{79343231-E63F-4891-95EB-E8839014D522}" dt="2021-11-02T05:06:05.850" v="474" actId="478"/>
            <ac:grpSpMkLst>
              <pc:docMk/>
              <pc:sldMasterMk cId="0" sldId="2147483648"/>
              <pc:sldLayoutMk cId="0" sldId="2147483654"/>
              <ac:grpSpMk id="8" creationId="{A77C92C7-26EE-4710-B312-32477C63AB3A}"/>
            </ac:grpSpMkLst>
          </pc:grpChg>
        </pc:sldLayoutChg>
        <pc:sldLayoutChg chg="addSp delSp modSp mod">
          <pc:chgData name="6I (05) Tang Justin Kit Hang" userId="30eb935d-f018-494b-b7ce-2daee0f96e1a" providerId="ADAL" clId="{79343231-E63F-4891-95EB-E8839014D522}" dt="2021-11-07T03:33:24.090" v="1215" actId="478"/>
          <pc:sldLayoutMkLst>
            <pc:docMk/>
            <pc:sldMasterMk cId="0" sldId="2147483648"/>
            <pc:sldLayoutMk cId="0" sldId="2147483655"/>
          </pc:sldLayoutMkLst>
          <pc:spChg chg="mod">
            <ac:chgData name="6I (05) Tang Justin Kit Hang" userId="30eb935d-f018-494b-b7ce-2daee0f96e1a" providerId="ADAL" clId="{79343231-E63F-4891-95EB-E8839014D522}" dt="2021-11-02T05:05:04.954" v="451"/>
            <ac:spMkLst>
              <pc:docMk/>
              <pc:sldMasterMk cId="0" sldId="2147483648"/>
              <pc:sldLayoutMk cId="0" sldId="2147483655"/>
              <ac:spMk id="8" creationId="{AFEB243C-C24A-410D-B46D-D7087AEB6E19}"/>
            </ac:spMkLst>
          </pc:spChg>
          <pc:spChg chg="mod">
            <ac:chgData name="6I (05) Tang Justin Kit Hang" userId="30eb935d-f018-494b-b7ce-2daee0f96e1a" providerId="ADAL" clId="{79343231-E63F-4891-95EB-E8839014D522}" dt="2021-11-07T03:32:24.248" v="1208"/>
            <ac:spMkLst>
              <pc:docMk/>
              <pc:sldMasterMk cId="0" sldId="2147483648"/>
              <pc:sldLayoutMk cId="0" sldId="2147483655"/>
              <ac:spMk id="8" creationId="{ED9CDFE2-4FE2-4402-A83E-A76B90ACC98C}"/>
            </ac:spMkLst>
          </pc:spChg>
          <pc:grpChg chg="add del mod">
            <ac:chgData name="6I (05) Tang Justin Kit Hang" userId="30eb935d-f018-494b-b7ce-2daee0f96e1a" providerId="ADAL" clId="{79343231-E63F-4891-95EB-E8839014D522}" dt="2021-11-07T03:33:24.090" v="1215" actId="478"/>
            <ac:grpSpMkLst>
              <pc:docMk/>
              <pc:sldMasterMk cId="0" sldId="2147483648"/>
              <pc:sldLayoutMk cId="0" sldId="2147483655"/>
              <ac:grpSpMk id="7" creationId="{4130C730-3D3D-4BDC-B84F-9FB06C462B2E}"/>
            </ac:grpSpMkLst>
          </pc:grpChg>
          <pc:grpChg chg="add del mod">
            <ac:chgData name="6I (05) Tang Justin Kit Hang" userId="30eb935d-f018-494b-b7ce-2daee0f96e1a" providerId="ADAL" clId="{79343231-E63F-4891-95EB-E8839014D522}" dt="2021-11-02T05:06:10.986" v="477" actId="478"/>
            <ac:grpSpMkLst>
              <pc:docMk/>
              <pc:sldMasterMk cId="0" sldId="2147483648"/>
              <pc:sldLayoutMk cId="0" sldId="2147483655"/>
              <ac:grpSpMk id="7" creationId="{8E49A56E-26A9-47BD-B315-5EB110124EA3}"/>
            </ac:grpSpMkLst>
          </pc:grpChg>
        </pc:sldLayoutChg>
        <pc:sldLayoutChg chg="addSp delSp modSp mod">
          <pc:chgData name="6I (05) Tang Justin Kit Hang" userId="30eb935d-f018-494b-b7ce-2daee0f96e1a" providerId="ADAL" clId="{79343231-E63F-4891-95EB-E8839014D522}" dt="2021-11-07T03:32:24.669" v="1209"/>
          <pc:sldLayoutMkLst>
            <pc:docMk/>
            <pc:sldMasterMk cId="0" sldId="2147483648"/>
            <pc:sldLayoutMk cId="0" sldId="2147483656"/>
          </pc:sldLayoutMkLst>
          <pc:spChg chg="mod">
            <ac:chgData name="6I (05) Tang Justin Kit Hang" userId="30eb935d-f018-494b-b7ce-2daee0f96e1a" providerId="ADAL" clId="{79343231-E63F-4891-95EB-E8839014D522}" dt="2021-11-07T03:32:24.669" v="1209"/>
            <ac:spMkLst>
              <pc:docMk/>
              <pc:sldMasterMk cId="0" sldId="2147483648"/>
              <pc:sldLayoutMk cId="0" sldId="2147483656"/>
              <ac:spMk id="11" creationId="{3C5DBE3F-FD8D-473A-A901-B0979B7E8EF3}"/>
            </ac:spMkLst>
          </pc:spChg>
          <pc:spChg chg="mod">
            <ac:chgData name="6I (05) Tang Justin Kit Hang" userId="30eb935d-f018-494b-b7ce-2daee0f96e1a" providerId="ADAL" clId="{79343231-E63F-4891-95EB-E8839014D522}" dt="2021-11-02T05:05:05.849" v="452"/>
            <ac:spMkLst>
              <pc:docMk/>
              <pc:sldMasterMk cId="0" sldId="2147483648"/>
              <pc:sldLayoutMk cId="0" sldId="2147483656"/>
              <ac:spMk id="11" creationId="{B9A0E401-EC97-4CFD-A33F-18838682F75E}"/>
            </ac:spMkLst>
          </pc:spChg>
          <pc:grpChg chg="add del mod">
            <ac:chgData name="6I (05) Tang Justin Kit Hang" userId="30eb935d-f018-494b-b7ce-2daee0f96e1a" providerId="ADAL" clId="{79343231-E63F-4891-95EB-E8839014D522}" dt="2021-11-02T05:06:07.179" v="475" actId="478"/>
            <ac:grpSpMkLst>
              <pc:docMk/>
              <pc:sldMasterMk cId="0" sldId="2147483648"/>
              <pc:sldLayoutMk cId="0" sldId="2147483656"/>
              <ac:grpSpMk id="10" creationId="{919B69BC-2253-48E4-8E54-669027C4303C}"/>
            </ac:grpSpMkLst>
          </pc:grpChg>
          <pc:grpChg chg="add mod">
            <ac:chgData name="6I (05) Tang Justin Kit Hang" userId="30eb935d-f018-494b-b7ce-2daee0f96e1a" providerId="ADAL" clId="{79343231-E63F-4891-95EB-E8839014D522}" dt="2021-11-07T03:32:24.669" v="1209"/>
            <ac:grpSpMkLst>
              <pc:docMk/>
              <pc:sldMasterMk cId="0" sldId="2147483648"/>
              <pc:sldLayoutMk cId="0" sldId="2147483656"/>
              <ac:grpSpMk id="10" creationId="{B7BBCAAC-77C1-4722-925B-600328316F50}"/>
            </ac:grpSpMkLst>
          </pc:grpChg>
        </pc:sldLayoutChg>
        <pc:sldLayoutChg chg="addSp delSp modSp mod">
          <pc:chgData name="6I (05) Tang Justin Kit Hang" userId="30eb935d-f018-494b-b7ce-2daee0f96e1a" providerId="ADAL" clId="{79343231-E63F-4891-95EB-E8839014D522}" dt="2021-11-07T03:32:25.261" v="1210"/>
          <pc:sldLayoutMkLst>
            <pc:docMk/>
            <pc:sldMasterMk cId="0" sldId="2147483648"/>
            <pc:sldLayoutMk cId="0" sldId="2147483657"/>
          </pc:sldLayoutMkLst>
          <pc:spChg chg="mod">
            <ac:chgData name="6I (05) Tang Justin Kit Hang" userId="30eb935d-f018-494b-b7ce-2daee0f96e1a" providerId="ADAL" clId="{79343231-E63F-4891-95EB-E8839014D522}" dt="2021-11-02T05:05:06.305" v="453"/>
            <ac:spMkLst>
              <pc:docMk/>
              <pc:sldMasterMk cId="0" sldId="2147483648"/>
              <pc:sldLayoutMk cId="0" sldId="2147483657"/>
              <ac:spMk id="11" creationId="{6A9AEB8F-DDBD-4E50-B67F-D41D5920037C}"/>
            </ac:spMkLst>
          </pc:spChg>
          <pc:spChg chg="mod">
            <ac:chgData name="6I (05) Tang Justin Kit Hang" userId="30eb935d-f018-494b-b7ce-2daee0f96e1a" providerId="ADAL" clId="{79343231-E63F-4891-95EB-E8839014D522}" dt="2021-11-07T03:32:25.261" v="1210"/>
            <ac:spMkLst>
              <pc:docMk/>
              <pc:sldMasterMk cId="0" sldId="2147483648"/>
              <pc:sldLayoutMk cId="0" sldId="2147483657"/>
              <ac:spMk id="11" creationId="{CB7BDB3F-DFCC-4885-A870-74875D452EBA}"/>
            </ac:spMkLst>
          </pc:spChg>
          <pc:spChg chg="mod">
            <ac:chgData name="6I (05) Tang Justin Kit Hang" userId="30eb935d-f018-494b-b7ce-2daee0f96e1a" providerId="ADAL" clId="{79343231-E63F-4891-95EB-E8839014D522}" dt="2021-11-02T05:05:07.071" v="454"/>
            <ac:spMkLst>
              <pc:docMk/>
              <pc:sldMasterMk cId="0" sldId="2147483648"/>
              <pc:sldLayoutMk cId="0" sldId="2147483657"/>
              <ac:spMk id="13" creationId="{28829ADC-0943-4B20-B521-5514891DD38F}"/>
            </ac:spMkLst>
          </pc:spChg>
          <pc:grpChg chg="add del mod">
            <ac:chgData name="6I (05) Tang Justin Kit Hang" userId="30eb935d-f018-494b-b7ce-2daee0f96e1a" providerId="ADAL" clId="{79343231-E63F-4891-95EB-E8839014D522}" dt="2021-11-02T05:06:08.794" v="476" actId="478"/>
            <ac:grpSpMkLst>
              <pc:docMk/>
              <pc:sldMasterMk cId="0" sldId="2147483648"/>
              <pc:sldLayoutMk cId="0" sldId="2147483657"/>
              <ac:grpSpMk id="10" creationId="{5FF91E17-DD73-46A4-B761-C785EAF0BB5F}"/>
            </ac:grpSpMkLst>
          </pc:grpChg>
          <pc:grpChg chg="add mod">
            <ac:chgData name="6I (05) Tang Justin Kit Hang" userId="30eb935d-f018-494b-b7ce-2daee0f96e1a" providerId="ADAL" clId="{79343231-E63F-4891-95EB-E8839014D522}" dt="2021-11-07T03:32:25.261" v="1210"/>
            <ac:grpSpMkLst>
              <pc:docMk/>
              <pc:sldMasterMk cId="0" sldId="2147483648"/>
              <pc:sldLayoutMk cId="0" sldId="2147483657"/>
              <ac:grpSpMk id="10" creationId="{C30E0EBA-915D-44DA-AA69-0767C992475E}"/>
            </ac:grpSpMkLst>
          </pc:grpChg>
          <pc:grpChg chg="add del mod">
            <ac:chgData name="6I (05) Tang Justin Kit Hang" userId="30eb935d-f018-494b-b7ce-2daee0f96e1a" providerId="ADAL" clId="{79343231-E63F-4891-95EB-E8839014D522}" dt="2021-11-02T05:05:07.797" v="455"/>
            <ac:grpSpMkLst>
              <pc:docMk/>
              <pc:sldMasterMk cId="0" sldId="2147483648"/>
              <pc:sldLayoutMk cId="0" sldId="2147483657"/>
              <ac:grpSpMk id="12" creationId="{3FFEE98C-6ED0-4F10-932F-D2DB6C209E80}"/>
            </ac:grpSpMkLst>
          </pc:grpChg>
        </pc:sldLayoutChg>
        <pc:sldLayoutChg chg="addSp modSp">
          <pc:chgData name="6I (05) Tang Justin Kit Hang" userId="30eb935d-f018-494b-b7ce-2daee0f96e1a" providerId="ADAL" clId="{79343231-E63F-4891-95EB-E8839014D522}" dt="2021-11-07T03:32:26.372" v="1211"/>
          <pc:sldLayoutMkLst>
            <pc:docMk/>
            <pc:sldMasterMk cId="0" sldId="2147483648"/>
            <pc:sldLayoutMk cId="0" sldId="2147483658"/>
          </pc:sldLayoutMkLst>
          <pc:spChg chg="mod">
            <ac:chgData name="6I (05) Tang Justin Kit Hang" userId="30eb935d-f018-494b-b7ce-2daee0f96e1a" providerId="ADAL" clId="{79343231-E63F-4891-95EB-E8839014D522}" dt="2021-11-07T03:32:26.372" v="1211"/>
            <ac:spMkLst>
              <pc:docMk/>
              <pc:sldMasterMk cId="0" sldId="2147483648"/>
              <pc:sldLayoutMk cId="0" sldId="2147483658"/>
              <ac:spMk id="10" creationId="{256A5C3C-48BC-4445-9F2B-D5C789689CD3}"/>
            </ac:spMkLst>
          </pc:spChg>
          <pc:grpChg chg="add mod">
            <ac:chgData name="6I (05) Tang Justin Kit Hang" userId="30eb935d-f018-494b-b7ce-2daee0f96e1a" providerId="ADAL" clId="{79343231-E63F-4891-95EB-E8839014D522}" dt="2021-11-07T03:32:26.372" v="1211"/>
            <ac:grpSpMkLst>
              <pc:docMk/>
              <pc:sldMasterMk cId="0" sldId="2147483648"/>
              <pc:sldLayoutMk cId="0" sldId="2147483658"/>
              <ac:grpSpMk id="9" creationId="{49A5BDE0-049D-4168-8E59-43B494DFCD2B}"/>
            </ac:grpSpMkLst>
          </pc:grpChg>
        </pc:sldLayoutChg>
        <pc:sldLayoutChg chg="addSp modSp">
          <pc:chgData name="6I (05) Tang Justin Kit Hang" userId="30eb935d-f018-494b-b7ce-2daee0f96e1a" providerId="ADAL" clId="{79343231-E63F-4891-95EB-E8839014D522}" dt="2021-11-07T03:32:27.189" v="1212"/>
          <pc:sldLayoutMkLst>
            <pc:docMk/>
            <pc:sldMasterMk cId="0" sldId="2147483648"/>
            <pc:sldLayoutMk cId="0" sldId="2147483659"/>
          </pc:sldLayoutMkLst>
          <pc:spChg chg="mod">
            <ac:chgData name="6I (05) Tang Justin Kit Hang" userId="30eb935d-f018-494b-b7ce-2daee0f96e1a" providerId="ADAL" clId="{79343231-E63F-4891-95EB-E8839014D522}" dt="2021-11-07T03:32:27.189" v="1212"/>
            <ac:spMkLst>
              <pc:docMk/>
              <pc:sldMasterMk cId="0" sldId="2147483648"/>
              <pc:sldLayoutMk cId="0" sldId="2147483659"/>
              <ac:spMk id="10" creationId="{82EBF0E6-812C-426E-9813-628FB60B1EAA}"/>
            </ac:spMkLst>
          </pc:spChg>
          <pc:grpChg chg="add mod">
            <ac:chgData name="6I (05) Tang Justin Kit Hang" userId="30eb935d-f018-494b-b7ce-2daee0f96e1a" providerId="ADAL" clId="{79343231-E63F-4891-95EB-E8839014D522}" dt="2021-11-07T03:32:27.189" v="1212"/>
            <ac:grpSpMkLst>
              <pc:docMk/>
              <pc:sldMasterMk cId="0" sldId="2147483648"/>
              <pc:sldLayoutMk cId="0" sldId="2147483659"/>
              <ac:grpSpMk id="9" creationId="{22803FBA-00D5-41EA-A563-B8A239D6A8C3}"/>
            </ac:grpSpMkLst>
          </pc:grpChg>
        </pc:sldLayoutChg>
      </pc:sldMasterChg>
      <pc:sldMasterChg chg="addSp delSp modSp mod setBg delSldLayout modSldLayout">
        <pc:chgData name="6I (05) Tang Justin Kit Hang" userId="30eb935d-f018-494b-b7ce-2daee0f96e1a" providerId="ADAL" clId="{79343231-E63F-4891-95EB-E8839014D522}" dt="2021-11-11T02:08:46.369" v="8202" actId="2696"/>
        <pc:sldMasterMkLst>
          <pc:docMk/>
          <pc:sldMasterMk cId="737684642" sldId="2147483662"/>
        </pc:sldMasterMkLst>
        <pc:spChg chg="mod">
          <ac:chgData name="6I (05) Tang Justin Kit Hang" userId="30eb935d-f018-494b-b7ce-2daee0f96e1a" providerId="ADAL" clId="{79343231-E63F-4891-95EB-E8839014D522}" dt="2021-11-11T01:03:54.511" v="7925" actId="2711"/>
          <ac:spMkLst>
            <pc:docMk/>
            <pc:sldMasterMk cId="737684642" sldId="2147483662"/>
            <ac:spMk id="2" creationId="{31BAC1E4-2090-482E-874E-3155FCE43DDC}"/>
          </ac:spMkLst>
        </pc:spChg>
        <pc:spChg chg="del mod">
          <ac:chgData name="6I (05) Tang Justin Kit Hang" userId="30eb935d-f018-494b-b7ce-2daee0f96e1a" providerId="ADAL" clId="{79343231-E63F-4891-95EB-E8839014D522}" dt="2021-11-11T00:49:47.166" v="7853" actId="21"/>
          <ac:spMkLst>
            <pc:docMk/>
            <pc:sldMasterMk cId="737684642" sldId="2147483662"/>
            <ac:spMk id="8" creationId="{00000000-0000-0000-0000-000000000000}"/>
          </ac:spMkLst>
        </pc:spChg>
        <pc:spChg chg="mod">
          <ac:chgData name="6I (05) Tang Justin Kit Hang" userId="30eb935d-f018-494b-b7ce-2daee0f96e1a" providerId="ADAL" clId="{79343231-E63F-4891-95EB-E8839014D522}" dt="2021-11-11T00:48:40.190" v="7837"/>
          <ac:spMkLst>
            <pc:docMk/>
            <pc:sldMasterMk cId="737684642" sldId="2147483662"/>
            <ac:spMk id="9" creationId="{B75C9A3E-1F7C-463A-81DD-810C69020229}"/>
          </ac:spMkLst>
        </pc:spChg>
        <pc:grpChg chg="add del mod">
          <ac:chgData name="6I (05) Tang Justin Kit Hang" userId="30eb935d-f018-494b-b7ce-2daee0f96e1a" providerId="ADAL" clId="{79343231-E63F-4891-95EB-E8839014D522}" dt="2021-11-11T00:49:50.504" v="7854" actId="478"/>
          <ac:grpSpMkLst>
            <pc:docMk/>
            <pc:sldMasterMk cId="737684642" sldId="2147483662"/>
            <ac:grpSpMk id="5" creationId="{6B22B2FE-35E9-41B3-9412-82D81B1444EE}"/>
          </ac:grpSpMkLst>
        </pc:grpChg>
        <pc:sldLayoutChg chg="addSp delSp modSp del mod">
          <pc:chgData name="6I (05) Tang Justin Kit Hang" userId="30eb935d-f018-494b-b7ce-2daee0f96e1a" providerId="ADAL" clId="{79343231-E63F-4891-95EB-E8839014D522}" dt="2021-11-11T01:20:14.007" v="7969" actId="2696"/>
          <pc:sldLayoutMkLst>
            <pc:docMk/>
            <pc:sldMasterMk cId="737684642" sldId="2147483662"/>
            <pc:sldLayoutMk cId="4228941028" sldId="2147483664"/>
          </pc:sldLayoutMkLst>
          <pc:spChg chg="add del mod">
            <ac:chgData name="6I (05) Tang Justin Kit Hang" userId="30eb935d-f018-494b-b7ce-2daee0f96e1a" providerId="ADAL" clId="{79343231-E63F-4891-95EB-E8839014D522}" dt="2021-11-11T00:52:21.648" v="7872" actId="478"/>
            <ac:spMkLst>
              <pc:docMk/>
              <pc:sldMasterMk cId="737684642" sldId="2147483662"/>
              <pc:sldLayoutMk cId="4228941028" sldId="2147483664"/>
              <ac:spMk id="4" creationId="{60FA760E-5016-41FE-8EB3-0256A8034F97}"/>
            </ac:spMkLst>
          </pc:spChg>
          <pc:spChg chg="del">
            <ac:chgData name="6I (05) Tang Justin Kit Hang" userId="30eb935d-f018-494b-b7ce-2daee0f96e1a" providerId="ADAL" clId="{79343231-E63F-4891-95EB-E8839014D522}" dt="2021-11-11T00:49:55.428" v="7856" actId="478"/>
            <ac:spMkLst>
              <pc:docMk/>
              <pc:sldMasterMk cId="737684642" sldId="2147483662"/>
              <pc:sldLayoutMk cId="4228941028" sldId="2147483664"/>
              <ac:spMk id="15" creationId="{00000000-0000-0000-0000-000000000000}"/>
            </ac:spMkLst>
          </pc:spChg>
        </pc:sldLayoutChg>
        <pc:sldLayoutChg chg="addSp modSp del mod">
          <pc:chgData name="6I (05) Tang Justin Kit Hang" userId="30eb935d-f018-494b-b7ce-2daee0f96e1a" providerId="ADAL" clId="{79343231-E63F-4891-95EB-E8839014D522}" dt="2021-11-11T01:19:56.638" v="7966" actId="2696"/>
          <pc:sldLayoutMkLst>
            <pc:docMk/>
            <pc:sldMasterMk cId="737684642" sldId="2147483662"/>
            <pc:sldLayoutMk cId="3168358935" sldId="2147483665"/>
          </pc:sldLayoutMkLst>
          <pc:spChg chg="add mod">
            <ac:chgData name="6I (05) Tang Justin Kit Hang" userId="30eb935d-f018-494b-b7ce-2daee0f96e1a" providerId="ADAL" clId="{79343231-E63F-4891-95EB-E8839014D522}" dt="2021-11-11T00:49:57.263" v="7857"/>
            <ac:spMkLst>
              <pc:docMk/>
              <pc:sldMasterMk cId="737684642" sldId="2147483662"/>
              <pc:sldLayoutMk cId="3168358935" sldId="2147483665"/>
              <ac:spMk id="5" creationId="{C6443A3C-0B2B-48BA-A291-AEC43A075BBD}"/>
            </ac:spMkLst>
          </pc:spChg>
          <pc:spChg chg="mod">
            <ac:chgData name="6I (05) Tang Justin Kit Hang" userId="30eb935d-f018-494b-b7ce-2daee0f96e1a" providerId="ADAL" clId="{79343231-E63F-4891-95EB-E8839014D522}" dt="2021-11-11T01:04:31.769" v="7929" actId="1076"/>
            <ac:spMkLst>
              <pc:docMk/>
              <pc:sldMasterMk cId="737684642" sldId="2147483662"/>
              <pc:sldLayoutMk cId="3168358935" sldId="2147483665"/>
              <ac:spMk id="17" creationId="{00000000-0000-0000-0000-000000000000}"/>
            </ac:spMkLst>
          </pc:spChg>
          <pc:spChg chg="mod">
            <ac:chgData name="6I (05) Tang Justin Kit Hang" userId="30eb935d-f018-494b-b7ce-2daee0f96e1a" providerId="ADAL" clId="{79343231-E63F-4891-95EB-E8839014D522}" dt="2021-11-11T01:04:36.175" v="7931" actId="1076"/>
            <ac:spMkLst>
              <pc:docMk/>
              <pc:sldMasterMk cId="737684642" sldId="2147483662"/>
              <pc:sldLayoutMk cId="3168358935" sldId="2147483665"/>
              <ac:spMk id="19" creationId="{00000000-0000-0000-0000-000000000000}"/>
            </ac:spMkLst>
          </pc:spChg>
        </pc:sldLayoutChg>
        <pc:sldLayoutChg chg="addSp modSp del mod">
          <pc:chgData name="6I (05) Tang Justin Kit Hang" userId="30eb935d-f018-494b-b7ce-2daee0f96e1a" providerId="ADAL" clId="{79343231-E63F-4891-95EB-E8839014D522}" dt="2021-11-11T01:19:48.182" v="7963" actId="2696"/>
          <pc:sldLayoutMkLst>
            <pc:docMk/>
            <pc:sldMasterMk cId="737684642" sldId="2147483662"/>
            <pc:sldLayoutMk cId="760696439" sldId="2147483666"/>
          </pc:sldLayoutMkLst>
          <pc:spChg chg="add mod">
            <ac:chgData name="6I (05) Tang Justin Kit Hang" userId="30eb935d-f018-494b-b7ce-2daee0f96e1a" providerId="ADAL" clId="{79343231-E63F-4891-95EB-E8839014D522}" dt="2021-11-11T01:04:39.865" v="7933" actId="1076"/>
            <ac:spMkLst>
              <pc:docMk/>
              <pc:sldMasterMk cId="737684642" sldId="2147483662"/>
              <pc:sldLayoutMk cId="760696439" sldId="2147483666"/>
              <ac:spMk id="6" creationId="{02B4941B-C243-4E1A-9990-39CB4C1C1A28}"/>
            </ac:spMkLst>
          </pc:spChg>
          <pc:spChg chg="add mod">
            <ac:chgData name="6I (05) Tang Justin Kit Hang" userId="30eb935d-f018-494b-b7ce-2daee0f96e1a" providerId="ADAL" clId="{79343231-E63F-4891-95EB-E8839014D522}" dt="2021-11-11T01:04:38.456" v="7932" actId="1076"/>
            <ac:spMkLst>
              <pc:docMk/>
              <pc:sldMasterMk cId="737684642" sldId="2147483662"/>
              <pc:sldLayoutMk cId="760696439" sldId="2147483666"/>
              <ac:spMk id="7" creationId="{70EEC488-79C0-4E1D-AF5A-6055A5C1AD22}"/>
            </ac:spMkLst>
          </pc:spChg>
          <pc:spChg chg="mod">
            <ac:chgData name="6I (05) Tang Justin Kit Hang" userId="30eb935d-f018-494b-b7ce-2daee0f96e1a" providerId="ADAL" clId="{79343231-E63F-4891-95EB-E8839014D522}" dt="2021-11-11T01:04:41.462" v="7934" actId="1076"/>
            <ac:spMkLst>
              <pc:docMk/>
              <pc:sldMasterMk cId="737684642" sldId="2147483662"/>
              <pc:sldLayoutMk cId="760696439" sldId="2147483666"/>
              <ac:spMk id="24" creationId="{00000000-0000-0000-0000-000000000000}"/>
            </ac:spMkLst>
          </pc:spChg>
        </pc:sldLayoutChg>
        <pc:sldLayoutChg chg="addSp modSp del mod">
          <pc:chgData name="6I (05) Tang Justin Kit Hang" userId="30eb935d-f018-494b-b7ce-2daee0f96e1a" providerId="ADAL" clId="{79343231-E63F-4891-95EB-E8839014D522}" dt="2021-11-11T01:19:50.138" v="7964" actId="2696"/>
          <pc:sldLayoutMkLst>
            <pc:docMk/>
            <pc:sldMasterMk cId="737684642" sldId="2147483662"/>
            <pc:sldLayoutMk cId="3238805105" sldId="2147483668"/>
          </pc:sldLayoutMkLst>
          <pc:spChg chg="add mod">
            <ac:chgData name="6I (05) Tang Justin Kit Hang" userId="30eb935d-f018-494b-b7ce-2daee0f96e1a" providerId="ADAL" clId="{79343231-E63F-4891-95EB-E8839014D522}" dt="2021-11-11T00:50:01.524" v="7862" actId="1035"/>
            <ac:spMkLst>
              <pc:docMk/>
              <pc:sldMasterMk cId="737684642" sldId="2147483662"/>
              <pc:sldLayoutMk cId="3238805105" sldId="2147483668"/>
              <ac:spMk id="5" creationId="{8E0053FC-D92D-4F51-9866-9DEBB4872F50}"/>
            </ac:spMkLst>
          </pc:spChg>
        </pc:sldLayoutChg>
        <pc:sldLayoutChg chg="del">
          <pc:chgData name="6I (05) Tang Justin Kit Hang" userId="30eb935d-f018-494b-b7ce-2daee0f96e1a" providerId="ADAL" clId="{79343231-E63F-4891-95EB-E8839014D522}" dt="2021-11-11T01:19:57.854" v="7967" actId="2696"/>
          <pc:sldLayoutMkLst>
            <pc:docMk/>
            <pc:sldMasterMk cId="737684642" sldId="2147483662"/>
            <pc:sldLayoutMk cId="783031296" sldId="2147483669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1:19:51.938" v="7965" actId="2696"/>
          <pc:sldLayoutMkLst>
            <pc:docMk/>
            <pc:sldMasterMk cId="737684642" sldId="2147483662"/>
            <pc:sldLayoutMk cId="2797972019" sldId="2147483670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1:19:58.787" v="7968" actId="2696"/>
          <pc:sldLayoutMkLst>
            <pc:docMk/>
            <pc:sldMasterMk cId="737684642" sldId="2147483662"/>
            <pc:sldLayoutMk cId="882586861" sldId="2147483671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1:20:15.144" v="7970" actId="2696"/>
          <pc:sldLayoutMkLst>
            <pc:docMk/>
            <pc:sldMasterMk cId="737684642" sldId="2147483662"/>
            <pc:sldLayoutMk cId="4086844289" sldId="2147483672"/>
          </pc:sldLayoutMkLst>
        </pc:sldLayoutChg>
        <pc:sldLayoutChg chg="addSp delSp modSp mod">
          <pc:chgData name="6I (05) Tang Justin Kit Hang" userId="30eb935d-f018-494b-b7ce-2daee0f96e1a" providerId="ADAL" clId="{79343231-E63F-4891-95EB-E8839014D522}" dt="2021-11-11T01:39:04.780" v="8058" actId="1076"/>
          <pc:sldLayoutMkLst>
            <pc:docMk/>
            <pc:sldMasterMk cId="737684642" sldId="2147483662"/>
            <pc:sldLayoutMk cId="4263695960" sldId="2147483673"/>
          </pc:sldLayoutMkLst>
          <pc:spChg chg="mod">
            <ac:chgData name="6I (05) Tang Justin Kit Hang" userId="30eb935d-f018-494b-b7ce-2daee0f96e1a" providerId="ADAL" clId="{79343231-E63F-4891-95EB-E8839014D522}" dt="2021-11-11T00:48:27.815" v="7834"/>
            <ac:spMkLst>
              <pc:docMk/>
              <pc:sldMasterMk cId="737684642" sldId="2147483662"/>
              <pc:sldLayoutMk cId="4263695960" sldId="2147483673"/>
              <ac:spMk id="5" creationId="{B51DB5CA-2247-4F31-8466-B84A69F8E748}"/>
            </ac:spMkLst>
          </pc:spChg>
          <pc:spChg chg="del mod topLvl">
            <ac:chgData name="6I (05) Tang Justin Kit Hang" userId="30eb935d-f018-494b-b7ce-2daee0f96e1a" providerId="ADAL" clId="{79343231-E63F-4891-95EB-E8839014D522}" dt="2021-11-11T01:16:58.225" v="7944" actId="478"/>
            <ac:spMkLst>
              <pc:docMk/>
              <pc:sldMasterMk cId="737684642" sldId="2147483662"/>
              <pc:sldLayoutMk cId="4263695960" sldId="2147483673"/>
              <ac:spMk id="12" creationId="{33AA0852-7BBA-40E6-8AA9-811D9499C4B9}"/>
            </ac:spMkLst>
          </pc:spChg>
          <pc:spChg chg="mod">
            <ac:chgData name="6I (05) Tang Justin Kit Hang" userId="30eb935d-f018-494b-b7ce-2daee0f96e1a" providerId="ADAL" clId="{79343231-E63F-4891-95EB-E8839014D522}" dt="2021-11-11T01:16:54.597" v="7943"/>
            <ac:spMkLst>
              <pc:docMk/>
              <pc:sldMasterMk cId="737684642" sldId="2147483662"/>
              <pc:sldLayoutMk cId="4263695960" sldId="2147483673"/>
              <ac:spMk id="13" creationId="{DE62A3C2-CC91-4A4A-A9BE-65645A987983}"/>
            </ac:spMkLst>
          </pc:spChg>
          <pc:spChg chg="mod">
            <ac:chgData name="6I (05) Tang Justin Kit Hang" userId="30eb935d-f018-494b-b7ce-2daee0f96e1a" providerId="ADAL" clId="{79343231-E63F-4891-95EB-E8839014D522}" dt="2021-11-11T01:19:33.107" v="7962" actId="1076"/>
            <ac:spMkLst>
              <pc:docMk/>
              <pc:sldMasterMk cId="737684642" sldId="2147483662"/>
              <pc:sldLayoutMk cId="4263695960" sldId="2147483673"/>
              <ac:spMk id="49" creationId="{00000000-0000-0000-0000-000000000000}"/>
            </ac:spMkLst>
          </pc:spChg>
          <pc:grpChg chg="add del mod">
            <ac:chgData name="6I (05) Tang Justin Kit Hang" userId="30eb935d-f018-494b-b7ce-2daee0f96e1a" providerId="ADAL" clId="{79343231-E63F-4891-95EB-E8839014D522}" dt="2021-11-11T00:48:31.087" v="7835"/>
            <ac:grpSpMkLst>
              <pc:docMk/>
              <pc:sldMasterMk cId="737684642" sldId="2147483662"/>
              <pc:sldLayoutMk cId="4263695960" sldId="2147483673"/>
              <ac:grpSpMk id="4" creationId="{7F9FED73-8ADF-43B4-91CE-7F931B5D963F}"/>
            </ac:grpSpMkLst>
          </pc:grpChg>
          <pc:grpChg chg="add del mod">
            <ac:chgData name="6I (05) Tang Justin Kit Hang" userId="30eb935d-f018-494b-b7ce-2daee0f96e1a" providerId="ADAL" clId="{79343231-E63F-4891-95EB-E8839014D522}" dt="2021-11-11T01:16:58.225" v="7944" actId="478"/>
            <ac:grpSpMkLst>
              <pc:docMk/>
              <pc:sldMasterMk cId="737684642" sldId="2147483662"/>
              <pc:sldLayoutMk cId="4263695960" sldId="2147483673"/>
              <ac:grpSpMk id="10" creationId="{9434E2A8-1053-46E2-A1C9-664BE4B34C64}"/>
            </ac:grpSpMkLst>
          </pc:grpChg>
          <pc:grpChg chg="mod topLvl">
            <ac:chgData name="6I (05) Tang Justin Kit Hang" userId="30eb935d-f018-494b-b7ce-2daee0f96e1a" providerId="ADAL" clId="{79343231-E63F-4891-95EB-E8839014D522}" dt="2021-11-11T01:17:33.228" v="7953" actId="1076"/>
            <ac:grpSpMkLst>
              <pc:docMk/>
              <pc:sldMasterMk cId="737684642" sldId="2147483662"/>
              <pc:sldLayoutMk cId="4263695960" sldId="2147483673"/>
              <ac:grpSpMk id="11" creationId="{78FBC1C8-2D84-4F8A-9725-EC3F411D6595}"/>
            </ac:grpSpMkLst>
          </pc:grpChg>
          <pc:picChg chg="mod">
            <ac:chgData name="6I (05) Tang Justin Kit Hang" userId="30eb935d-f018-494b-b7ce-2daee0f96e1a" providerId="ADAL" clId="{79343231-E63F-4891-95EB-E8839014D522}" dt="2021-11-11T01:39:04.780" v="8058" actId="1076"/>
            <ac:picMkLst>
              <pc:docMk/>
              <pc:sldMasterMk cId="737684642" sldId="2147483662"/>
              <pc:sldLayoutMk cId="4263695960" sldId="2147483673"/>
              <ac:picMk id="3" creationId="{F1E6FA57-C489-4A48-8BC3-32005F0B9D8D}"/>
            </ac:picMkLst>
          </pc:picChg>
          <pc:picChg chg="add del">
            <ac:chgData name="6I (05) Tang Justin Kit Hang" userId="30eb935d-f018-494b-b7ce-2daee0f96e1a" providerId="ADAL" clId="{79343231-E63F-4891-95EB-E8839014D522}" dt="2021-11-11T01:16:45.759" v="7942" actId="478"/>
            <ac:picMkLst>
              <pc:docMk/>
              <pc:sldMasterMk cId="737684642" sldId="2147483662"/>
              <pc:sldLayoutMk cId="4263695960" sldId="2147483673"/>
              <ac:picMk id="4" creationId="{BC13E4DA-ACAA-4810-8BE3-A10E263CECEF}"/>
            </ac:picMkLst>
          </pc:picChg>
          <pc:picChg chg="add del">
            <ac:chgData name="6I (05) Tang Justin Kit Hang" userId="30eb935d-f018-494b-b7ce-2daee0f96e1a" providerId="ADAL" clId="{79343231-E63F-4891-95EB-E8839014D522}" dt="2021-11-11T01:16:45.063" v="7941" actId="478"/>
            <ac:picMkLst>
              <pc:docMk/>
              <pc:sldMasterMk cId="737684642" sldId="2147483662"/>
              <pc:sldLayoutMk cId="4263695960" sldId="2147483673"/>
              <ac:picMk id="6" creationId="{1B736C79-9464-4A3E-9B99-5C075DAFC3E9}"/>
            </ac:picMkLst>
          </pc:picChg>
          <pc:picChg chg="add del">
            <ac:chgData name="6I (05) Tang Justin Kit Hang" userId="30eb935d-f018-494b-b7ce-2daee0f96e1a" providerId="ADAL" clId="{79343231-E63F-4891-95EB-E8839014D522}" dt="2021-11-11T01:16:44.511" v="7940" actId="478"/>
            <ac:picMkLst>
              <pc:docMk/>
              <pc:sldMasterMk cId="737684642" sldId="2147483662"/>
              <pc:sldLayoutMk cId="4263695960" sldId="2147483673"/>
              <ac:picMk id="8" creationId="{3314D79C-B869-4BEB-9C3B-9516D7F242B2}"/>
            </ac:picMkLst>
          </pc:picChg>
        </pc:sldLayoutChg>
        <pc:sldLayoutChg chg="addSp modSp mod setBg">
          <pc:chgData name="6I (05) Tang Justin Kit Hang" userId="30eb935d-f018-494b-b7ce-2daee0f96e1a" providerId="ADAL" clId="{79343231-E63F-4891-95EB-E8839014D522}" dt="2021-11-11T01:22:51.177" v="8010" actId="1076"/>
          <pc:sldLayoutMkLst>
            <pc:docMk/>
            <pc:sldMasterMk cId="737684642" sldId="2147483662"/>
            <pc:sldLayoutMk cId="737095708" sldId="2147483699"/>
          </pc:sldLayoutMkLst>
          <pc:spChg chg="mod">
            <ac:chgData name="6I (05) Tang Justin Kit Hang" userId="30eb935d-f018-494b-b7ce-2daee0f96e1a" providerId="ADAL" clId="{79343231-E63F-4891-95EB-E8839014D522}" dt="2021-11-11T01:22:39.583" v="8005"/>
            <ac:spMkLst>
              <pc:docMk/>
              <pc:sldMasterMk cId="737684642" sldId="2147483662"/>
              <pc:sldLayoutMk cId="737095708" sldId="2147483699"/>
              <ac:spMk id="6" creationId="{C395552A-92FF-4FFE-9210-9D0C4920850F}"/>
            </ac:spMkLst>
          </pc:spChg>
          <pc:spChg chg="mod">
            <ac:chgData name="6I (05) Tang Justin Kit Hang" userId="30eb935d-f018-494b-b7ce-2daee0f96e1a" providerId="ADAL" clId="{79343231-E63F-4891-95EB-E8839014D522}" dt="2021-11-11T01:22:51.177" v="8010" actId="1076"/>
            <ac:spMkLst>
              <pc:docMk/>
              <pc:sldMasterMk cId="737684642" sldId="2147483662"/>
              <pc:sldLayoutMk cId="737095708" sldId="2147483699"/>
              <ac:spMk id="12" creationId="{00000000-0000-0000-0000-000000000000}"/>
            </ac:spMkLst>
          </pc:spChg>
          <pc:grpChg chg="add mod">
            <ac:chgData name="6I (05) Tang Justin Kit Hang" userId="30eb935d-f018-494b-b7ce-2daee0f96e1a" providerId="ADAL" clId="{79343231-E63F-4891-95EB-E8839014D522}" dt="2021-11-11T01:22:39.583" v="8005"/>
            <ac:grpSpMkLst>
              <pc:docMk/>
              <pc:sldMasterMk cId="737684642" sldId="2147483662"/>
              <pc:sldLayoutMk cId="737095708" sldId="2147483699"/>
              <ac:grpSpMk id="5" creationId="{D1B4860B-0ED0-4799-8924-C70EA5885231}"/>
            </ac:grpSpMkLst>
          </pc:grpChg>
        </pc:sldLayoutChg>
        <pc:sldLayoutChg chg="addSp modSp mod">
          <pc:chgData name="6I (05) Tang Justin Kit Hang" userId="30eb935d-f018-494b-b7ce-2daee0f96e1a" providerId="ADAL" clId="{79343231-E63F-4891-95EB-E8839014D522}" dt="2021-11-11T01:39:03.430" v="8056" actId="1076"/>
          <pc:sldLayoutMkLst>
            <pc:docMk/>
            <pc:sldMasterMk cId="737684642" sldId="2147483662"/>
            <pc:sldLayoutMk cId="3172983026" sldId="2147483700"/>
          </pc:sldLayoutMkLst>
          <pc:spChg chg="mod">
            <ac:chgData name="6I (05) Tang Justin Kit Hang" userId="30eb935d-f018-494b-b7ce-2daee0f96e1a" providerId="ADAL" clId="{79343231-E63F-4891-95EB-E8839014D522}" dt="2021-11-11T01:20:44.319" v="7973"/>
            <ac:spMkLst>
              <pc:docMk/>
              <pc:sldMasterMk cId="737684642" sldId="2147483662"/>
              <pc:sldLayoutMk cId="3172983026" sldId="2147483700"/>
              <ac:spMk id="11" creationId="{34AA9906-8A78-4413-A128-A80D3E8E397D}"/>
            </ac:spMkLst>
          </pc:spChg>
          <pc:spChg chg="mod">
            <ac:chgData name="6I (05) Tang Justin Kit Hang" userId="30eb935d-f018-494b-b7ce-2daee0f96e1a" providerId="ADAL" clId="{79343231-E63F-4891-95EB-E8839014D522}" dt="2021-11-11T01:22:17.923" v="7996" actId="1076"/>
            <ac:spMkLst>
              <pc:docMk/>
              <pc:sldMasterMk cId="737684642" sldId="2147483662"/>
              <pc:sldLayoutMk cId="3172983026" sldId="2147483700"/>
              <ac:spMk id="55" creationId="{00000000-0000-0000-0000-000000000000}"/>
            </ac:spMkLst>
          </pc:spChg>
          <pc:grpChg chg="add mod">
            <ac:chgData name="6I (05) Tang Justin Kit Hang" userId="30eb935d-f018-494b-b7ce-2daee0f96e1a" providerId="ADAL" clId="{79343231-E63F-4891-95EB-E8839014D522}" dt="2021-11-11T01:20:44.319" v="7973"/>
            <ac:grpSpMkLst>
              <pc:docMk/>
              <pc:sldMasterMk cId="737684642" sldId="2147483662"/>
              <pc:sldLayoutMk cId="3172983026" sldId="2147483700"/>
              <ac:grpSpMk id="10" creationId="{AA1E15D4-901E-4511-81A5-69A3F24AE237}"/>
            </ac:grpSpMkLst>
          </pc:grpChg>
          <pc:picChg chg="mod ord">
            <ac:chgData name="6I (05) Tang Justin Kit Hang" userId="30eb935d-f018-494b-b7ce-2daee0f96e1a" providerId="ADAL" clId="{79343231-E63F-4891-95EB-E8839014D522}" dt="2021-11-11T01:39:03.430" v="8056" actId="1076"/>
            <ac:picMkLst>
              <pc:docMk/>
              <pc:sldMasterMk cId="737684642" sldId="2147483662"/>
              <pc:sldLayoutMk cId="3172983026" sldId="2147483700"/>
              <ac:picMk id="7" creationId="{860F92DA-3530-4565-916A-F09ABD7E03C1}"/>
            </ac:picMkLst>
          </pc:picChg>
        </pc:sldLayoutChg>
        <pc:sldLayoutChg chg="addSp modSp del mod">
          <pc:chgData name="6I (05) Tang Justin Kit Hang" userId="30eb935d-f018-494b-b7ce-2daee0f96e1a" providerId="ADAL" clId="{79343231-E63F-4891-95EB-E8839014D522}" dt="2021-11-11T02:08:46.369" v="8202" actId="2696"/>
          <pc:sldLayoutMkLst>
            <pc:docMk/>
            <pc:sldMasterMk cId="737684642" sldId="2147483662"/>
            <pc:sldLayoutMk cId="1154031909" sldId="2147483701"/>
          </pc:sldLayoutMkLst>
          <pc:spChg chg="mod">
            <ac:chgData name="6I (05) Tang Justin Kit Hang" userId="30eb935d-f018-494b-b7ce-2daee0f96e1a" providerId="ADAL" clId="{79343231-E63F-4891-95EB-E8839014D522}" dt="2021-11-11T01:22:21.330" v="7997"/>
            <ac:spMkLst>
              <pc:docMk/>
              <pc:sldMasterMk cId="737684642" sldId="2147483662"/>
              <pc:sldLayoutMk cId="1154031909" sldId="2147483701"/>
              <ac:spMk id="5" creationId="{13A0B96D-1E98-47F8-8451-84F602C4B054}"/>
            </ac:spMkLst>
          </pc:spChg>
          <pc:spChg chg="mod">
            <ac:chgData name="6I (05) Tang Justin Kit Hang" userId="30eb935d-f018-494b-b7ce-2daee0f96e1a" providerId="ADAL" clId="{79343231-E63F-4891-95EB-E8839014D522}" dt="2021-11-11T01:22:36.496" v="8004" actId="1076"/>
            <ac:spMkLst>
              <pc:docMk/>
              <pc:sldMasterMk cId="737684642" sldId="2147483662"/>
              <pc:sldLayoutMk cId="1154031909" sldId="2147483701"/>
              <ac:spMk id="27" creationId="{00000000-0000-0000-0000-000000000000}"/>
            </ac:spMkLst>
          </pc:spChg>
          <pc:grpChg chg="add mod">
            <ac:chgData name="6I (05) Tang Justin Kit Hang" userId="30eb935d-f018-494b-b7ce-2daee0f96e1a" providerId="ADAL" clId="{79343231-E63F-4891-95EB-E8839014D522}" dt="2021-11-11T01:22:21.330" v="7997"/>
            <ac:grpSpMkLst>
              <pc:docMk/>
              <pc:sldMasterMk cId="737684642" sldId="2147483662"/>
              <pc:sldLayoutMk cId="1154031909" sldId="2147483701"/>
              <ac:grpSpMk id="4" creationId="{72AD32EC-727C-40F1-AC56-4AC13A6E7C4F}"/>
            </ac:grpSpMkLst>
          </pc:grpChg>
        </pc:sldLayoutChg>
      </pc:sldMasterChg>
      <pc:sldMasterChg chg="modSp del mod delSldLayout">
        <pc:chgData name="6I (05) Tang Justin Kit Hang" userId="30eb935d-f018-494b-b7ce-2daee0f96e1a" providerId="ADAL" clId="{79343231-E63F-4891-95EB-E8839014D522}" dt="2021-11-11T00:59:33.561" v="7885" actId="2696"/>
        <pc:sldMasterMkLst>
          <pc:docMk/>
          <pc:sldMasterMk cId="339552208" sldId="2147483675"/>
        </pc:sldMasterMkLst>
        <pc:spChg chg="mod">
          <ac:chgData name="6I (05) Tang Justin Kit Hang" userId="30eb935d-f018-494b-b7ce-2daee0f96e1a" providerId="ADAL" clId="{79343231-E63F-4891-95EB-E8839014D522}" dt="2021-11-11T00:52:22.505" v="7873" actId="1076"/>
          <ac:spMkLst>
            <pc:docMk/>
            <pc:sldMasterMk cId="339552208" sldId="2147483675"/>
            <ac:spMk id="59" creationId="{00000000-0000-0000-0000-000000000000}"/>
          </ac:spMkLst>
        </pc:spChg>
        <pc:sldLayoutChg chg="del">
          <pc:chgData name="6I (05) Tang Justin Kit Hang" userId="30eb935d-f018-494b-b7ce-2daee0f96e1a" providerId="ADAL" clId="{79343231-E63F-4891-95EB-E8839014D522}" dt="2021-11-11T00:59:33.503" v="7874" actId="2696"/>
          <pc:sldLayoutMkLst>
            <pc:docMk/>
            <pc:sldMasterMk cId="339552208" sldId="2147483675"/>
            <pc:sldLayoutMk cId="2211881569" sldId="2147483676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3.506" v="7875" actId="2696"/>
          <pc:sldLayoutMkLst>
            <pc:docMk/>
            <pc:sldMasterMk cId="339552208" sldId="2147483675"/>
            <pc:sldLayoutMk cId="2738268067" sldId="2147483677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3.511" v="7876" actId="2696"/>
          <pc:sldLayoutMkLst>
            <pc:docMk/>
            <pc:sldMasterMk cId="339552208" sldId="2147483675"/>
            <pc:sldLayoutMk cId="393480770" sldId="2147483678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3.516" v="7877" actId="2696"/>
          <pc:sldLayoutMkLst>
            <pc:docMk/>
            <pc:sldMasterMk cId="339552208" sldId="2147483675"/>
            <pc:sldLayoutMk cId="3080566946" sldId="2147483679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3.521" v="7878" actId="2696"/>
          <pc:sldLayoutMkLst>
            <pc:docMk/>
            <pc:sldMasterMk cId="339552208" sldId="2147483675"/>
            <pc:sldLayoutMk cId="280390021" sldId="2147483680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3.522" v="7879" actId="2696"/>
          <pc:sldLayoutMkLst>
            <pc:docMk/>
            <pc:sldMasterMk cId="339552208" sldId="2147483675"/>
            <pc:sldLayoutMk cId="2175424907" sldId="2147483681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3.529" v="7880" actId="2696"/>
          <pc:sldLayoutMkLst>
            <pc:docMk/>
            <pc:sldMasterMk cId="339552208" sldId="2147483675"/>
            <pc:sldLayoutMk cId="1708461766" sldId="2147483682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3.530" v="7881" actId="2696"/>
          <pc:sldLayoutMkLst>
            <pc:docMk/>
            <pc:sldMasterMk cId="339552208" sldId="2147483675"/>
            <pc:sldLayoutMk cId="1926072885" sldId="2147483683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3.537" v="7882" actId="2696"/>
          <pc:sldLayoutMkLst>
            <pc:docMk/>
            <pc:sldMasterMk cId="339552208" sldId="2147483675"/>
            <pc:sldLayoutMk cId="4179321120" sldId="2147483684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3.543" v="7883" actId="2696"/>
          <pc:sldLayoutMkLst>
            <pc:docMk/>
            <pc:sldMasterMk cId="339552208" sldId="2147483675"/>
            <pc:sldLayoutMk cId="1760063956" sldId="2147483685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3.548" v="7884" actId="2696"/>
          <pc:sldLayoutMkLst>
            <pc:docMk/>
            <pc:sldMasterMk cId="339552208" sldId="2147483675"/>
            <pc:sldLayoutMk cId="552633965" sldId="2147483686"/>
          </pc:sldLayoutMkLst>
        </pc:sldLayoutChg>
      </pc:sldMasterChg>
      <pc:sldMasterChg chg="del delSldLayout">
        <pc:chgData name="6I (05) Tang Justin Kit Hang" userId="30eb935d-f018-494b-b7ce-2daee0f96e1a" providerId="ADAL" clId="{79343231-E63F-4891-95EB-E8839014D522}" dt="2021-11-11T00:59:35.360" v="7897" actId="2696"/>
        <pc:sldMasterMkLst>
          <pc:docMk/>
          <pc:sldMasterMk cId="2768742650" sldId="2147483687"/>
        </pc:sldMasterMkLst>
        <pc:sldLayoutChg chg="del">
          <pc:chgData name="6I (05) Tang Justin Kit Hang" userId="30eb935d-f018-494b-b7ce-2daee0f96e1a" providerId="ADAL" clId="{79343231-E63F-4891-95EB-E8839014D522}" dt="2021-11-11T00:59:35.300" v="7886" actId="2696"/>
          <pc:sldLayoutMkLst>
            <pc:docMk/>
            <pc:sldMasterMk cId="2768742650" sldId="2147483687"/>
            <pc:sldLayoutMk cId="1562437369" sldId="2147483688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5.304" v="7887" actId="2696"/>
          <pc:sldLayoutMkLst>
            <pc:docMk/>
            <pc:sldMasterMk cId="2768742650" sldId="2147483687"/>
            <pc:sldLayoutMk cId="2058223956" sldId="2147483689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5.308" v="7888" actId="2696"/>
          <pc:sldLayoutMkLst>
            <pc:docMk/>
            <pc:sldMasterMk cId="2768742650" sldId="2147483687"/>
            <pc:sldLayoutMk cId="2746458316" sldId="2147483690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5.311" v="7889" actId="2696"/>
          <pc:sldLayoutMkLst>
            <pc:docMk/>
            <pc:sldMasterMk cId="2768742650" sldId="2147483687"/>
            <pc:sldLayoutMk cId="2614943882" sldId="2147483691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5.313" v="7890" actId="2696"/>
          <pc:sldLayoutMkLst>
            <pc:docMk/>
            <pc:sldMasterMk cId="2768742650" sldId="2147483687"/>
            <pc:sldLayoutMk cId="302755171" sldId="2147483692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5.320" v="7891" actId="2696"/>
          <pc:sldLayoutMkLst>
            <pc:docMk/>
            <pc:sldMasterMk cId="2768742650" sldId="2147483687"/>
            <pc:sldLayoutMk cId="2394514197" sldId="2147483693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5.325" v="7892" actId="2696"/>
          <pc:sldLayoutMkLst>
            <pc:docMk/>
            <pc:sldMasterMk cId="2768742650" sldId="2147483687"/>
            <pc:sldLayoutMk cId="3264937639" sldId="2147483694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5.331" v="7893" actId="2696"/>
          <pc:sldLayoutMkLst>
            <pc:docMk/>
            <pc:sldMasterMk cId="2768742650" sldId="2147483687"/>
            <pc:sldLayoutMk cId="1918095609" sldId="2147483695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5.337" v="7894" actId="2696"/>
          <pc:sldLayoutMkLst>
            <pc:docMk/>
            <pc:sldMasterMk cId="2768742650" sldId="2147483687"/>
            <pc:sldLayoutMk cId="3484313488" sldId="2147483696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5.342" v="7895" actId="2696"/>
          <pc:sldLayoutMkLst>
            <pc:docMk/>
            <pc:sldMasterMk cId="2768742650" sldId="2147483687"/>
            <pc:sldLayoutMk cId="1165646511" sldId="2147483697"/>
          </pc:sldLayoutMkLst>
        </pc:sldLayoutChg>
        <pc:sldLayoutChg chg="del">
          <pc:chgData name="6I (05) Tang Justin Kit Hang" userId="30eb935d-f018-494b-b7ce-2daee0f96e1a" providerId="ADAL" clId="{79343231-E63F-4891-95EB-E8839014D522}" dt="2021-11-11T00:59:35.349" v="7896" actId="2696"/>
          <pc:sldLayoutMkLst>
            <pc:docMk/>
            <pc:sldMasterMk cId="2768742650" sldId="2147483687"/>
            <pc:sldLayoutMk cId="2332282967" sldId="2147483698"/>
          </pc:sldLayoutMkLst>
        </pc:sldLayoutChg>
      </pc:sldMasterChg>
    </pc:docChg>
  </pc:docChgLst>
  <pc:docChgLst>
    <pc:chgData name="5A (01) Chan Lap Yan Lennon" userId="S::sp20175121@cloud.spcc.edu.hk::fff9e166-ca1a-48c1-88b9-a321892e48b6" providerId="AD" clId="Web-{0782BF49-DBC0-D49C-8470-0C2E8D73512D}"/>
    <pc:docChg chg="addSld modSld">
      <pc:chgData name="5A (01) Chan Lap Yan Lennon" userId="S::sp20175121@cloud.spcc.edu.hk::fff9e166-ca1a-48c1-88b9-a321892e48b6" providerId="AD" clId="Web-{0782BF49-DBC0-D49C-8470-0C2E8D73512D}" dt="2021-11-07T07:49:02.508" v="185"/>
      <pc:docMkLst>
        <pc:docMk/>
      </pc:docMkLst>
      <pc:sldChg chg="modSp">
        <pc:chgData name="5A (01) Chan Lap Yan Lennon" userId="S::sp20175121@cloud.spcc.edu.hk::fff9e166-ca1a-48c1-88b9-a321892e48b6" providerId="AD" clId="Web-{0782BF49-DBC0-D49C-8470-0C2E8D73512D}" dt="2021-11-07T07:04:06.689" v="10" actId="20577"/>
        <pc:sldMkLst>
          <pc:docMk/>
          <pc:sldMk cId="94613313" sldId="259"/>
        </pc:sldMkLst>
        <pc:spChg chg="mod">
          <ac:chgData name="5A (01) Chan Lap Yan Lennon" userId="S::sp20175121@cloud.spcc.edu.hk::fff9e166-ca1a-48c1-88b9-a321892e48b6" providerId="AD" clId="Web-{0782BF49-DBC0-D49C-8470-0C2E8D73512D}" dt="2021-11-07T07:04:06.689" v="10" actId="20577"/>
          <ac:spMkLst>
            <pc:docMk/>
            <pc:sldMk cId="94613313" sldId="259"/>
            <ac:spMk id="5" creationId="{00000000-0000-0000-0000-000000000000}"/>
          </ac:spMkLst>
        </pc:spChg>
      </pc:sldChg>
      <pc:sldChg chg="addSp delSp modSp">
        <pc:chgData name="5A (01) Chan Lap Yan Lennon" userId="S::sp20175121@cloud.spcc.edu.hk::fff9e166-ca1a-48c1-88b9-a321892e48b6" providerId="AD" clId="Web-{0782BF49-DBC0-D49C-8470-0C2E8D73512D}" dt="2021-11-07T07:35:59.836" v="136" actId="20577"/>
        <pc:sldMkLst>
          <pc:docMk/>
          <pc:sldMk cId="182641137" sldId="282"/>
        </pc:sldMkLst>
        <pc:spChg chg="add del mod">
          <ac:chgData name="5A (01) Chan Lap Yan Lennon" userId="S::sp20175121@cloud.spcc.edu.hk::fff9e166-ca1a-48c1-88b9-a321892e48b6" providerId="AD" clId="Web-{0782BF49-DBC0-D49C-8470-0C2E8D73512D}" dt="2021-11-07T07:11:41.604" v="22"/>
          <ac:spMkLst>
            <pc:docMk/>
            <pc:sldMk cId="182641137" sldId="282"/>
            <ac:spMk id="2" creationId="{221C4A51-315F-4D8E-A663-4A7FB28AA349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04:52.736" v="18" actId="20577"/>
          <ac:spMkLst>
            <pc:docMk/>
            <pc:sldMk cId="182641137" sldId="282"/>
            <ac:spMk id="4" creationId="{D356ECF2-81CA-4EAB-AF47-ACEE79FD5ABA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35:30.945" v="135" actId="20577"/>
          <ac:spMkLst>
            <pc:docMk/>
            <pc:sldMk cId="182641137" sldId="282"/>
            <ac:spMk id="6" creationId="{A0FADF4D-331C-4592-8C29-D3176A6650E9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27:53.108" v="81"/>
          <ac:spMkLst>
            <pc:docMk/>
            <pc:sldMk cId="182641137" sldId="282"/>
            <ac:spMk id="7" creationId="{39102CAC-F2DE-4AB5-ADBD-6078A719E625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27:55.670" v="82"/>
          <ac:spMkLst>
            <pc:docMk/>
            <pc:sldMk cId="182641137" sldId="282"/>
            <ac:spMk id="9" creationId="{2D04FDE7-421C-48D7-8106-CE77508A0236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35:59.836" v="136" actId="20577"/>
          <ac:spMkLst>
            <pc:docMk/>
            <pc:sldMk cId="182641137" sldId="282"/>
            <ac:spMk id="11" creationId="{4B8E9502-9E3B-4D9B-BD5B-74BB954DAF8A}"/>
          </ac:spMkLst>
        </pc:spChg>
        <pc:picChg chg="add del mod">
          <ac:chgData name="5A (01) Chan Lap Yan Lennon" userId="S::sp20175121@cloud.spcc.edu.hk::fff9e166-ca1a-48c1-88b9-a321892e48b6" providerId="AD" clId="Web-{0782BF49-DBC0-D49C-8470-0C2E8D73512D}" dt="2021-11-07T07:32:54.848" v="90"/>
          <ac:picMkLst>
            <pc:docMk/>
            <pc:sldMk cId="182641137" sldId="282"/>
            <ac:picMk id="3" creationId="{F7B43325-FC18-40AD-A062-6A51FA4E8FFA}"/>
          </ac:picMkLst>
        </pc:picChg>
        <pc:picChg chg="add mod ord">
          <ac:chgData name="5A (01) Chan Lap Yan Lennon" userId="S::sp20175121@cloud.spcc.edu.hk::fff9e166-ca1a-48c1-88b9-a321892e48b6" providerId="AD" clId="Web-{0782BF49-DBC0-D49C-8470-0C2E8D73512D}" dt="2021-11-07T07:33:14.864" v="99"/>
          <ac:picMkLst>
            <pc:docMk/>
            <pc:sldMk cId="182641137" sldId="282"/>
            <ac:picMk id="10" creationId="{A42A240C-DB04-4FD8-8024-E163657CE2A5}"/>
          </ac:picMkLst>
        </pc:picChg>
      </pc:sldChg>
      <pc:sldChg chg="addSp delSp modSp">
        <pc:chgData name="5A (01) Chan Lap Yan Lennon" userId="S::sp20175121@cloud.spcc.edu.hk::fff9e166-ca1a-48c1-88b9-a321892e48b6" providerId="AD" clId="Web-{0782BF49-DBC0-D49C-8470-0C2E8D73512D}" dt="2021-11-07T07:39:42.310" v="166" actId="1076"/>
        <pc:sldMkLst>
          <pc:docMk/>
          <pc:sldMk cId="1280737464" sldId="283"/>
        </pc:sldMkLst>
        <pc:spChg chg="add del">
          <ac:chgData name="5A (01) Chan Lap Yan Lennon" userId="S::sp20175121@cloud.spcc.edu.hk::fff9e166-ca1a-48c1-88b9-a321892e48b6" providerId="AD" clId="Web-{0782BF49-DBC0-D49C-8470-0C2E8D73512D}" dt="2021-11-07T07:36:39.759" v="144"/>
          <ac:spMkLst>
            <pc:docMk/>
            <pc:sldMk cId="1280737464" sldId="283"/>
            <ac:spMk id="2" creationId="{779987E8-B069-4066-A110-90D87FBCCF8D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36:34.853" v="143" actId="20577"/>
          <ac:spMkLst>
            <pc:docMk/>
            <pc:sldMk cId="1280737464" sldId="283"/>
            <ac:spMk id="26" creationId="{00000000-0000-0000-0000-000000000000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37:05.431" v="150" actId="1076"/>
          <ac:spMkLst>
            <pc:docMk/>
            <pc:sldMk cId="1280737464" sldId="283"/>
            <ac:spMk id="30" creationId="{99ABEC1B-2FE4-4AC8-916E-5528695C3D2C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36:54.244" v="147" actId="1076"/>
          <ac:spMkLst>
            <pc:docMk/>
            <pc:sldMk cId="1280737464" sldId="283"/>
            <ac:spMk id="32" creationId="{2F47BB7F-33C7-4927-A2DD-F6AE82845264}"/>
          </ac:spMkLst>
        </pc:spChg>
        <pc:picChg chg="add del mod">
          <ac:chgData name="5A (01) Chan Lap Yan Lennon" userId="S::sp20175121@cloud.spcc.edu.hk::fff9e166-ca1a-48c1-88b9-a321892e48b6" providerId="AD" clId="Web-{0782BF49-DBC0-D49C-8470-0C2E8D73512D}" dt="2021-11-07T07:37:55.354" v="158"/>
          <ac:picMkLst>
            <pc:docMk/>
            <pc:sldMk cId="1280737464" sldId="283"/>
            <ac:picMk id="3" creationId="{18718E68-A248-4E5A-A8A4-5CE160FC3DA8}"/>
          </ac:picMkLst>
        </pc:picChg>
        <pc:picChg chg="add del mod">
          <ac:chgData name="5A (01) Chan Lap Yan Lennon" userId="S::sp20175121@cloud.spcc.edu.hk::fff9e166-ca1a-48c1-88b9-a321892e48b6" providerId="AD" clId="Web-{0782BF49-DBC0-D49C-8470-0C2E8D73512D}" dt="2021-11-07T07:38:44.293" v="161"/>
          <ac:picMkLst>
            <pc:docMk/>
            <pc:sldMk cId="1280737464" sldId="283"/>
            <ac:picMk id="4" creationId="{50738504-37EE-4DC2-A2F4-577ABE9568B1}"/>
          </ac:picMkLst>
        </pc:picChg>
        <pc:picChg chg="add mod">
          <ac:chgData name="5A (01) Chan Lap Yan Lennon" userId="S::sp20175121@cloud.spcc.edu.hk::fff9e166-ca1a-48c1-88b9-a321892e48b6" providerId="AD" clId="Web-{0782BF49-DBC0-D49C-8470-0C2E8D73512D}" dt="2021-11-07T07:39:42.310" v="166" actId="1076"/>
          <ac:picMkLst>
            <pc:docMk/>
            <pc:sldMk cId="1280737464" sldId="283"/>
            <ac:picMk id="5" creationId="{532EA22D-2FE4-487B-8440-D6AD05C27BE5}"/>
          </ac:picMkLst>
        </pc:picChg>
        <pc:picChg chg="mod">
          <ac:chgData name="5A (01) Chan Lap Yan Lennon" userId="S::sp20175121@cloud.spcc.edu.hk::fff9e166-ca1a-48c1-88b9-a321892e48b6" providerId="AD" clId="Web-{0782BF49-DBC0-D49C-8470-0C2E8D73512D}" dt="2021-11-07T07:36:54.228" v="145" actId="1076"/>
          <ac:picMkLst>
            <pc:docMk/>
            <pc:sldMk cId="1280737464" sldId="283"/>
            <ac:picMk id="15" creationId="{C69D9032-953B-4EF5-8D38-D33B11C08A50}"/>
          </ac:picMkLst>
        </pc:picChg>
        <pc:picChg chg="mod">
          <ac:chgData name="5A (01) Chan Lap Yan Lennon" userId="S::sp20175121@cloud.spcc.edu.hk::fff9e166-ca1a-48c1-88b9-a321892e48b6" providerId="AD" clId="Web-{0782BF49-DBC0-D49C-8470-0C2E8D73512D}" dt="2021-11-07T07:36:54.244" v="146" actId="1076"/>
          <ac:picMkLst>
            <pc:docMk/>
            <pc:sldMk cId="1280737464" sldId="283"/>
            <ac:picMk id="17" creationId="{0CA4FFD6-6439-4F21-BC7F-06950932D60E}"/>
          </ac:picMkLst>
        </pc:picChg>
        <pc:picChg chg="mod">
          <ac:chgData name="5A (01) Chan Lap Yan Lennon" userId="S::sp20175121@cloud.spcc.edu.hk::fff9e166-ca1a-48c1-88b9-a321892e48b6" providerId="AD" clId="Web-{0782BF49-DBC0-D49C-8470-0C2E8D73512D}" dt="2021-11-07T07:37:05.416" v="148" actId="1076"/>
          <ac:picMkLst>
            <pc:docMk/>
            <pc:sldMk cId="1280737464" sldId="283"/>
            <ac:picMk id="19" creationId="{EF428CBE-7E1B-45C2-8BBB-F204985F4C47}"/>
          </ac:picMkLst>
        </pc:picChg>
        <pc:picChg chg="mod">
          <ac:chgData name="5A (01) Chan Lap Yan Lennon" userId="S::sp20175121@cloud.spcc.edu.hk::fff9e166-ca1a-48c1-88b9-a321892e48b6" providerId="AD" clId="Web-{0782BF49-DBC0-D49C-8470-0C2E8D73512D}" dt="2021-11-07T07:37:05.431" v="149" actId="1076"/>
          <ac:picMkLst>
            <pc:docMk/>
            <pc:sldMk cId="1280737464" sldId="283"/>
            <ac:picMk id="21" creationId="{1D730028-A8C3-4296-B3EC-E50FE5FC9F8F}"/>
          </ac:picMkLst>
        </pc:picChg>
      </pc:sldChg>
      <pc:sldChg chg="addSp delSp modSp">
        <pc:chgData name="5A (01) Chan Lap Yan Lennon" userId="S::sp20175121@cloud.spcc.edu.hk::fff9e166-ca1a-48c1-88b9-a321892e48b6" providerId="AD" clId="Web-{0782BF49-DBC0-D49C-8470-0C2E8D73512D}" dt="2021-11-07T07:23:09.993" v="75" actId="20577"/>
        <pc:sldMkLst>
          <pc:docMk/>
          <pc:sldMk cId="3615920099" sldId="302"/>
        </pc:sldMkLst>
        <pc:spChg chg="add del">
          <ac:chgData name="5A (01) Chan Lap Yan Lennon" userId="S::sp20175121@cloud.spcc.edu.hk::fff9e166-ca1a-48c1-88b9-a321892e48b6" providerId="AD" clId="Web-{0782BF49-DBC0-D49C-8470-0C2E8D73512D}" dt="2021-11-07T07:13:56.778" v="59"/>
          <ac:spMkLst>
            <pc:docMk/>
            <pc:sldMk cId="3615920099" sldId="302"/>
            <ac:spMk id="4" creationId="{00319689-C317-4382-AD74-3F5310ADBDB7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12:58.777" v="41" actId="1076"/>
          <ac:spMkLst>
            <pc:docMk/>
            <pc:sldMk cId="3615920099" sldId="302"/>
            <ac:spMk id="16" creationId="{8A180C55-9ECF-4228-AE9E-7701635AC407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12:58.793" v="42" actId="1076"/>
          <ac:spMkLst>
            <pc:docMk/>
            <pc:sldMk cId="3615920099" sldId="302"/>
            <ac:spMk id="18" creationId="{F5F0AD0F-1CAF-485B-8936-925D3BF62D04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12:58.793" v="43" actId="1076"/>
          <ac:spMkLst>
            <pc:docMk/>
            <pc:sldMk cId="3615920099" sldId="302"/>
            <ac:spMk id="21" creationId="{752938F8-708E-46E5-9E73-F8C48D53B6CC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22:52.914" v="66" actId="20577"/>
          <ac:spMkLst>
            <pc:docMk/>
            <pc:sldMk cId="3615920099" sldId="302"/>
            <ac:spMk id="27" creationId="{F2EAB71A-9EBF-40A9-BFA0-4BBFF028749F}"/>
          </ac:spMkLst>
        </pc:spChg>
        <pc:spChg chg="add mod">
          <ac:chgData name="5A (01) Chan Lap Yan Lennon" userId="S::sp20175121@cloud.spcc.edu.hk::fff9e166-ca1a-48c1-88b9-a321892e48b6" providerId="AD" clId="Web-{0782BF49-DBC0-D49C-8470-0C2E8D73512D}" dt="2021-11-07T07:23:09.993" v="75" actId="20577"/>
          <ac:spMkLst>
            <pc:docMk/>
            <pc:sldMk cId="3615920099" sldId="302"/>
            <ac:spMk id="28" creationId="{C51E941F-0191-464C-856A-76AAC85C5A18}"/>
          </ac:spMkLst>
        </pc:spChg>
        <pc:spChg chg="mod">
          <ac:chgData name="5A (01) Chan Lap Yan Lennon" userId="S::sp20175121@cloud.spcc.edu.hk::fff9e166-ca1a-48c1-88b9-a321892e48b6" providerId="AD" clId="Web-{0782BF49-DBC0-D49C-8470-0C2E8D73512D}" dt="2021-11-07T07:13:14.575" v="47" actId="1076"/>
          <ac:spMkLst>
            <pc:docMk/>
            <pc:sldMk cId="3615920099" sldId="302"/>
            <ac:spMk id="35" creationId="{D3E97AE9-1045-40D5-98B1-ACB45B3C4CBC}"/>
          </ac:spMkLst>
        </pc:spChg>
        <pc:grpChg chg="add mod">
          <ac:chgData name="5A (01) Chan Lap Yan Lennon" userId="S::sp20175121@cloud.spcc.edu.hk::fff9e166-ca1a-48c1-88b9-a321892e48b6" providerId="AD" clId="Web-{0782BF49-DBC0-D49C-8470-0C2E8D73512D}" dt="2021-11-07T07:14:20.623" v="65" actId="1076"/>
          <ac:grpSpMkLst>
            <pc:docMk/>
            <pc:sldMk cId="3615920099" sldId="302"/>
            <ac:grpSpMk id="25" creationId="{C98690AF-5A32-4CFE-A38C-5154A54967D0}"/>
          </ac:grpSpMkLst>
        </pc:grpChg>
        <pc:grpChg chg="mod">
          <ac:chgData name="5A (01) Chan Lap Yan Lennon" userId="S::sp20175121@cloud.spcc.edu.hk::fff9e166-ca1a-48c1-88b9-a321892e48b6" providerId="AD" clId="Web-{0782BF49-DBC0-D49C-8470-0C2E8D73512D}" dt="2021-11-07T07:14:12.466" v="63" actId="1076"/>
          <ac:grpSpMkLst>
            <pc:docMk/>
            <pc:sldMk cId="3615920099" sldId="302"/>
            <ac:grpSpMk id="32" creationId="{9A2ECD08-8EFC-47D5-BFF9-3FD0553B2E3A}"/>
          </ac:grpSpMkLst>
        </pc:grpChg>
        <pc:picChg chg="add del mod">
          <ac:chgData name="5A (01) Chan Lap Yan Lennon" userId="S::sp20175121@cloud.spcc.edu.hk::fff9e166-ca1a-48c1-88b9-a321892e48b6" providerId="AD" clId="Web-{0782BF49-DBC0-D49C-8470-0C2E8D73512D}" dt="2021-11-07T07:12:27.058" v="24"/>
          <ac:picMkLst>
            <pc:docMk/>
            <pc:sldMk cId="3615920099" sldId="302"/>
            <ac:picMk id="2" creationId="{ABD04654-0497-4514-A0B9-C62D7A35DB3B}"/>
          </ac:picMkLst>
        </pc:picChg>
        <pc:picChg chg="add mod modCrop">
          <ac:chgData name="5A (01) Chan Lap Yan Lennon" userId="S::sp20175121@cloud.spcc.edu.hk::fff9e166-ca1a-48c1-88b9-a321892e48b6" providerId="AD" clId="Web-{0782BF49-DBC0-D49C-8470-0C2E8D73512D}" dt="2021-11-07T07:14:01.607" v="61" actId="1076"/>
          <ac:picMkLst>
            <pc:docMk/>
            <pc:sldMk cId="3615920099" sldId="302"/>
            <ac:picMk id="3" creationId="{F9324592-A557-497A-A28C-0BADA10F93EE}"/>
          </ac:picMkLst>
        </pc:picChg>
        <pc:picChg chg="mod">
          <ac:chgData name="5A (01) Chan Lap Yan Lennon" userId="S::sp20175121@cloud.spcc.edu.hk::fff9e166-ca1a-48c1-88b9-a321892e48b6" providerId="AD" clId="Web-{0782BF49-DBC0-D49C-8470-0C2E8D73512D}" dt="2021-11-07T07:12:58.777" v="40" actId="1076"/>
          <ac:picMkLst>
            <pc:docMk/>
            <pc:sldMk cId="3615920099" sldId="302"/>
            <ac:picMk id="15" creationId="{1BCEC1ED-C88C-4F23-8706-91ABFDEB2DFC}"/>
          </ac:picMkLst>
        </pc:picChg>
        <pc:picChg chg="mod">
          <ac:chgData name="5A (01) Chan Lap Yan Lennon" userId="S::sp20175121@cloud.spcc.edu.hk::fff9e166-ca1a-48c1-88b9-a321892e48b6" providerId="AD" clId="Web-{0782BF49-DBC0-D49C-8470-0C2E8D73512D}" dt="2021-11-07T07:12:58.762" v="39" actId="1076"/>
          <ac:picMkLst>
            <pc:docMk/>
            <pc:sldMk cId="3615920099" sldId="302"/>
            <ac:picMk id="20" creationId="{57D0442C-FD21-4EA6-BBBD-336EAD2CA010}"/>
          </ac:picMkLst>
        </pc:picChg>
        <pc:picChg chg="mod">
          <ac:chgData name="5A (01) Chan Lap Yan Lennon" userId="S::sp20175121@cloud.spcc.edu.hk::fff9e166-ca1a-48c1-88b9-a321892e48b6" providerId="AD" clId="Web-{0782BF49-DBC0-D49C-8470-0C2E8D73512D}" dt="2021-11-07T07:13:14.543" v="45" actId="1076"/>
          <ac:picMkLst>
            <pc:docMk/>
            <pc:sldMk cId="3615920099" sldId="302"/>
            <ac:picMk id="34" creationId="{99003D23-3E11-492F-B6B0-84817ED482EB}"/>
          </ac:picMkLst>
        </pc:picChg>
      </pc:sldChg>
      <pc:sldChg chg="addSp delSp modSp new">
        <pc:chgData name="5A (01) Chan Lap Yan Lennon" userId="S::sp20175121@cloud.spcc.edu.hk::fff9e166-ca1a-48c1-88b9-a321892e48b6" providerId="AD" clId="Web-{0782BF49-DBC0-D49C-8470-0C2E8D73512D}" dt="2021-11-07T07:49:02.508" v="185"/>
        <pc:sldMkLst>
          <pc:docMk/>
          <pc:sldMk cId="283624028" sldId="308"/>
        </pc:sldMkLst>
        <pc:spChg chg="add del mod">
          <ac:chgData name="5A (01) Chan Lap Yan Lennon" userId="S::sp20175121@cloud.spcc.edu.hk::fff9e166-ca1a-48c1-88b9-a321892e48b6" providerId="AD" clId="Web-{0782BF49-DBC0-D49C-8470-0C2E8D73512D}" dt="2021-11-07T07:41:22.812" v="179"/>
          <ac:spMkLst>
            <pc:docMk/>
            <pc:sldMk cId="283624028" sldId="308"/>
            <ac:spMk id="3" creationId="{E718C29F-B6C7-499F-B0C5-CAA8BA63272C}"/>
          </ac:spMkLst>
        </pc:spChg>
        <pc:picChg chg="add del mod">
          <ac:chgData name="5A (01) Chan Lap Yan Lennon" userId="S::sp20175121@cloud.spcc.edu.hk::fff9e166-ca1a-48c1-88b9-a321892e48b6" providerId="AD" clId="Web-{0782BF49-DBC0-D49C-8470-0C2E8D73512D}" dt="2021-11-07T07:40:45.748" v="173"/>
          <ac:picMkLst>
            <pc:docMk/>
            <pc:sldMk cId="283624028" sldId="308"/>
            <ac:picMk id="2" creationId="{92671A8A-46BB-4618-82F4-95D1BF07F3D3}"/>
          </ac:picMkLst>
        </pc:picChg>
        <pc:picChg chg="add del mod">
          <ac:chgData name="5A (01) Chan Lap Yan Lennon" userId="S::sp20175121@cloud.spcc.edu.hk::fff9e166-ca1a-48c1-88b9-a321892e48b6" providerId="AD" clId="Web-{0782BF49-DBC0-D49C-8470-0C2E8D73512D}" dt="2021-11-07T07:49:02.508" v="185"/>
          <ac:picMkLst>
            <pc:docMk/>
            <pc:sldMk cId="283624028" sldId="308"/>
            <ac:picMk id="4" creationId="{1F91B431-7342-4A3F-9F4A-338A6E5B2F4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0B3F32-77AB-4918-8457-6AE6AB344470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F0B3654F-F5FD-4D1E-B20B-991EE297044B}">
      <dgm:prSet phldrT="[Text]" custT="1"/>
      <dgm:spPr>
        <a:ln>
          <a:noFill/>
        </a:ln>
      </dgm:spPr>
      <dgm:t>
        <a:bodyPr/>
        <a:lstStyle/>
        <a:p>
          <a:r>
            <a:rPr lang="en-US" sz="2800" b="0">
              <a:latin typeface="Open Sauce Light" panose="020B0604020202020204" charset="0"/>
            </a:rPr>
            <a:t>Research </a:t>
          </a:r>
        </a:p>
      </dgm:t>
    </dgm:pt>
    <dgm:pt modelId="{09D7827B-7B63-4F16-AD45-8C08980793D6}" type="parTrans" cxnId="{851869DB-009D-4C99-AD50-DD5CF180743A}">
      <dgm:prSet/>
      <dgm:spPr/>
      <dgm:t>
        <a:bodyPr/>
        <a:lstStyle/>
        <a:p>
          <a:endParaRPr lang="en-US"/>
        </a:p>
      </dgm:t>
    </dgm:pt>
    <dgm:pt modelId="{C263F10E-6C42-43CD-842A-FAAE39E70A4F}" type="sibTrans" cxnId="{851869DB-009D-4C99-AD50-DD5CF180743A}">
      <dgm:prSet/>
      <dgm:spPr/>
      <dgm:t>
        <a:bodyPr/>
        <a:lstStyle/>
        <a:p>
          <a:endParaRPr lang="en-US"/>
        </a:p>
      </dgm:t>
    </dgm:pt>
    <dgm:pt modelId="{F424A8CA-FDA4-4A75-8BB5-04404B08B85B}">
      <dgm:prSet phldrT="[Text]" custT="1"/>
      <dgm:spPr/>
      <dgm:t>
        <a:bodyPr/>
        <a:lstStyle/>
        <a:p>
          <a:r>
            <a:rPr lang="en-US" sz="2800">
              <a:latin typeface="Open Sauce Light" panose="020B0604020202020204" charset="0"/>
            </a:rPr>
            <a:t>Data Collection / Processing </a:t>
          </a:r>
        </a:p>
      </dgm:t>
    </dgm:pt>
    <dgm:pt modelId="{150813D5-2B23-4835-979A-C678B6920108}" type="parTrans" cxnId="{52369C20-FA7D-4788-A40F-E97703C6B049}">
      <dgm:prSet/>
      <dgm:spPr/>
      <dgm:t>
        <a:bodyPr/>
        <a:lstStyle/>
        <a:p>
          <a:endParaRPr lang="en-US"/>
        </a:p>
      </dgm:t>
    </dgm:pt>
    <dgm:pt modelId="{BE206FF9-1298-4EF0-9F60-12479493B212}" type="sibTrans" cxnId="{52369C20-FA7D-4788-A40F-E97703C6B049}">
      <dgm:prSet/>
      <dgm:spPr/>
      <dgm:t>
        <a:bodyPr/>
        <a:lstStyle/>
        <a:p>
          <a:endParaRPr lang="en-US"/>
        </a:p>
      </dgm:t>
    </dgm:pt>
    <dgm:pt modelId="{223444D8-FF49-4739-AD14-EAB9C39ED936}">
      <dgm:prSet phldrT="[Text]" custT="1"/>
      <dgm:spPr/>
      <dgm:t>
        <a:bodyPr/>
        <a:lstStyle/>
        <a:p>
          <a:r>
            <a:rPr lang="en-US" sz="3200">
              <a:latin typeface="Open Sauce Light" panose="020B0604020202020204" charset="0"/>
            </a:rPr>
            <a:t>AI Model training</a:t>
          </a:r>
        </a:p>
      </dgm:t>
    </dgm:pt>
    <dgm:pt modelId="{6F63EE6D-479F-4F3E-BC51-672413C947D1}" type="parTrans" cxnId="{9D28D020-5839-4FB1-83D8-56CB1C643C96}">
      <dgm:prSet/>
      <dgm:spPr/>
      <dgm:t>
        <a:bodyPr/>
        <a:lstStyle/>
        <a:p>
          <a:endParaRPr lang="en-US"/>
        </a:p>
      </dgm:t>
    </dgm:pt>
    <dgm:pt modelId="{C2E21392-1313-43C2-999D-24AA1AC934FC}" type="sibTrans" cxnId="{9D28D020-5839-4FB1-83D8-56CB1C643C96}">
      <dgm:prSet/>
      <dgm:spPr/>
      <dgm:t>
        <a:bodyPr/>
        <a:lstStyle/>
        <a:p>
          <a:endParaRPr lang="en-US"/>
        </a:p>
      </dgm:t>
    </dgm:pt>
    <dgm:pt modelId="{573373D7-D42B-42F5-B13F-01D57B3C35EA}">
      <dgm:prSet phldrT="[Text]" custT="1"/>
      <dgm:spPr>
        <a:ln>
          <a:noFill/>
        </a:ln>
      </dgm:spPr>
      <dgm:t>
        <a:bodyPr/>
        <a:lstStyle/>
        <a:p>
          <a:r>
            <a:rPr lang="en-US" sz="3200" b="0">
              <a:latin typeface="Open Sauce Light" panose="020B0604020202020204" charset="0"/>
            </a:rPr>
            <a:t>Evaluation</a:t>
          </a:r>
        </a:p>
      </dgm:t>
    </dgm:pt>
    <dgm:pt modelId="{B845F5FB-D2EE-4E4F-B267-D7C06A6D23DF}" type="parTrans" cxnId="{D82EA57F-DF65-4E9E-A3F2-10A491602685}">
      <dgm:prSet/>
      <dgm:spPr/>
      <dgm:t>
        <a:bodyPr/>
        <a:lstStyle/>
        <a:p>
          <a:endParaRPr lang="en-US"/>
        </a:p>
      </dgm:t>
    </dgm:pt>
    <dgm:pt modelId="{8A4F5DB7-BE6F-43F0-B52E-39293C6DF88D}" type="sibTrans" cxnId="{D82EA57F-DF65-4E9E-A3F2-10A491602685}">
      <dgm:prSet/>
      <dgm:spPr/>
      <dgm:t>
        <a:bodyPr/>
        <a:lstStyle/>
        <a:p>
          <a:endParaRPr lang="en-US"/>
        </a:p>
      </dgm:t>
    </dgm:pt>
    <dgm:pt modelId="{29579E3A-A090-4F9E-9DDA-F62AA67A3719}" type="pres">
      <dgm:prSet presAssocID="{760B3F32-77AB-4918-8457-6AE6AB344470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D75548D-BAEA-4480-B0BE-5437C034DA91}" type="pres">
      <dgm:prSet presAssocID="{573373D7-D42B-42F5-B13F-01D57B3C35EA}" presName="Accent4" presStyleCnt="0"/>
      <dgm:spPr/>
    </dgm:pt>
    <dgm:pt modelId="{91D8AB32-4005-46F0-BB8C-609D216717AE}" type="pres">
      <dgm:prSet presAssocID="{573373D7-D42B-42F5-B13F-01D57B3C35EA}" presName="Accent" presStyleLbl="node1" presStyleIdx="0" presStyleCnt="4"/>
      <dgm:spPr>
        <a:solidFill>
          <a:srgbClr val="FFC000"/>
        </a:solidFill>
      </dgm:spPr>
    </dgm:pt>
    <dgm:pt modelId="{3A9182E1-A172-4280-9FBB-1B842A29635D}" type="pres">
      <dgm:prSet presAssocID="{573373D7-D42B-42F5-B13F-01D57B3C35EA}" presName="ParentBackground4" presStyleCnt="0"/>
      <dgm:spPr/>
    </dgm:pt>
    <dgm:pt modelId="{8A7CD03F-AA26-4653-B632-83A08DD669A1}" type="pres">
      <dgm:prSet presAssocID="{573373D7-D42B-42F5-B13F-01D57B3C35EA}" presName="ParentBackground" presStyleLbl="fgAcc1" presStyleIdx="0" presStyleCnt="4"/>
      <dgm:spPr/>
    </dgm:pt>
    <dgm:pt modelId="{AA3A4A97-DAC8-4877-BC7E-C7BEA6052602}" type="pres">
      <dgm:prSet presAssocID="{573373D7-D42B-42F5-B13F-01D57B3C35EA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1239D91-37E7-43CD-9DA1-3ED031A70DD2}" type="pres">
      <dgm:prSet presAssocID="{223444D8-FF49-4739-AD14-EAB9C39ED936}" presName="Accent3" presStyleCnt="0"/>
      <dgm:spPr/>
    </dgm:pt>
    <dgm:pt modelId="{719884FC-9814-4191-AB83-8B159AB21E3C}" type="pres">
      <dgm:prSet presAssocID="{223444D8-FF49-4739-AD14-EAB9C39ED936}" presName="Accent" presStyleLbl="node1" presStyleIdx="1" presStyleCnt="4"/>
      <dgm:spPr/>
    </dgm:pt>
    <dgm:pt modelId="{4C1DC5BD-2F10-4F2D-9F08-C9B76491041B}" type="pres">
      <dgm:prSet presAssocID="{223444D8-FF49-4739-AD14-EAB9C39ED936}" presName="ParentBackground3" presStyleCnt="0"/>
      <dgm:spPr/>
    </dgm:pt>
    <dgm:pt modelId="{2CC26E9A-E2BC-4300-A238-964D847B3806}" type="pres">
      <dgm:prSet presAssocID="{223444D8-FF49-4739-AD14-EAB9C39ED936}" presName="ParentBackground" presStyleLbl="fgAcc1" presStyleIdx="1" presStyleCnt="4"/>
      <dgm:spPr/>
    </dgm:pt>
    <dgm:pt modelId="{A8164821-68B5-443C-B2CE-BDF0F9FAC373}" type="pres">
      <dgm:prSet presAssocID="{223444D8-FF49-4739-AD14-EAB9C39ED936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0A34E9C-E200-4792-8455-725ED6560680}" type="pres">
      <dgm:prSet presAssocID="{F424A8CA-FDA4-4A75-8BB5-04404B08B85B}" presName="Accent2" presStyleCnt="0"/>
      <dgm:spPr/>
    </dgm:pt>
    <dgm:pt modelId="{760F3DF0-2989-4640-97BB-614622FCB768}" type="pres">
      <dgm:prSet presAssocID="{F424A8CA-FDA4-4A75-8BB5-04404B08B85B}" presName="Accent" presStyleLbl="node1" presStyleIdx="2" presStyleCnt="4"/>
      <dgm:spPr/>
    </dgm:pt>
    <dgm:pt modelId="{1124678C-ED2F-42E9-96D4-2D29B20F6F90}" type="pres">
      <dgm:prSet presAssocID="{F424A8CA-FDA4-4A75-8BB5-04404B08B85B}" presName="ParentBackground2" presStyleCnt="0"/>
      <dgm:spPr/>
    </dgm:pt>
    <dgm:pt modelId="{4389BF16-B894-4241-B63A-668B9C393191}" type="pres">
      <dgm:prSet presAssocID="{F424A8CA-FDA4-4A75-8BB5-04404B08B85B}" presName="ParentBackground" presStyleLbl="fgAcc1" presStyleIdx="2" presStyleCnt="4"/>
      <dgm:spPr/>
    </dgm:pt>
    <dgm:pt modelId="{B733A513-8BC8-4E5C-9350-C28A1D9D1B98}" type="pres">
      <dgm:prSet presAssocID="{F424A8CA-FDA4-4A75-8BB5-04404B08B85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15EF3BA-229A-4ED6-A6A5-A8CEEFF09818}" type="pres">
      <dgm:prSet presAssocID="{F0B3654F-F5FD-4D1E-B20B-991EE297044B}" presName="Accent1" presStyleCnt="0"/>
      <dgm:spPr/>
    </dgm:pt>
    <dgm:pt modelId="{4583E980-EDC8-434B-9D7B-AAC0BE284D82}" type="pres">
      <dgm:prSet presAssocID="{F0B3654F-F5FD-4D1E-B20B-991EE297044B}" presName="Accent" presStyleLbl="node1" presStyleIdx="3" presStyleCnt="4"/>
      <dgm:spPr>
        <a:solidFill>
          <a:srgbClr val="FFC000"/>
        </a:solidFill>
      </dgm:spPr>
    </dgm:pt>
    <dgm:pt modelId="{407A4F40-A94B-4499-A012-482755449E83}" type="pres">
      <dgm:prSet presAssocID="{F0B3654F-F5FD-4D1E-B20B-991EE297044B}" presName="ParentBackground1" presStyleCnt="0"/>
      <dgm:spPr/>
    </dgm:pt>
    <dgm:pt modelId="{0DD8B83B-D90C-480F-8490-5805DB182144}" type="pres">
      <dgm:prSet presAssocID="{F0B3654F-F5FD-4D1E-B20B-991EE297044B}" presName="ParentBackground" presStyleLbl="fgAcc1" presStyleIdx="3" presStyleCnt="4"/>
      <dgm:spPr/>
    </dgm:pt>
    <dgm:pt modelId="{723CFD33-27B5-445F-8599-E27491070FB7}" type="pres">
      <dgm:prSet presAssocID="{F0B3654F-F5FD-4D1E-B20B-991EE297044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35F1C08-88C7-44EE-AFE2-3BA2C1FF62CB}" type="presOf" srcId="{223444D8-FF49-4739-AD14-EAB9C39ED936}" destId="{2CC26E9A-E2BC-4300-A238-964D847B3806}" srcOrd="0" destOrd="0" presId="urn:microsoft.com/office/officeart/2011/layout/CircleProcess"/>
    <dgm:cxn modelId="{FFA5ED0F-191A-4394-A3F8-B62A5147A8CB}" type="presOf" srcId="{F0B3654F-F5FD-4D1E-B20B-991EE297044B}" destId="{723CFD33-27B5-445F-8599-E27491070FB7}" srcOrd="1" destOrd="0" presId="urn:microsoft.com/office/officeart/2011/layout/CircleProcess"/>
    <dgm:cxn modelId="{CD27E810-331C-4050-88B2-A9D7ECD0EA8E}" type="presOf" srcId="{573373D7-D42B-42F5-B13F-01D57B3C35EA}" destId="{AA3A4A97-DAC8-4877-BC7E-C7BEA6052602}" srcOrd="1" destOrd="0" presId="urn:microsoft.com/office/officeart/2011/layout/CircleProcess"/>
    <dgm:cxn modelId="{E46D0117-AE06-4C77-A205-E2997DFA2B3A}" type="presOf" srcId="{F424A8CA-FDA4-4A75-8BB5-04404B08B85B}" destId="{B733A513-8BC8-4E5C-9350-C28A1D9D1B98}" srcOrd="1" destOrd="0" presId="urn:microsoft.com/office/officeart/2011/layout/CircleProcess"/>
    <dgm:cxn modelId="{52369C20-FA7D-4788-A40F-E97703C6B049}" srcId="{760B3F32-77AB-4918-8457-6AE6AB344470}" destId="{F424A8CA-FDA4-4A75-8BB5-04404B08B85B}" srcOrd="1" destOrd="0" parTransId="{150813D5-2B23-4835-979A-C678B6920108}" sibTransId="{BE206FF9-1298-4EF0-9F60-12479493B212}"/>
    <dgm:cxn modelId="{9D28D020-5839-4FB1-83D8-56CB1C643C96}" srcId="{760B3F32-77AB-4918-8457-6AE6AB344470}" destId="{223444D8-FF49-4739-AD14-EAB9C39ED936}" srcOrd="2" destOrd="0" parTransId="{6F63EE6D-479F-4F3E-BC51-672413C947D1}" sibTransId="{C2E21392-1313-43C2-999D-24AA1AC934FC}"/>
    <dgm:cxn modelId="{17FB685B-EA82-4C6F-B275-DA90B89AE7F1}" type="presOf" srcId="{F424A8CA-FDA4-4A75-8BB5-04404B08B85B}" destId="{4389BF16-B894-4241-B63A-668B9C393191}" srcOrd="0" destOrd="0" presId="urn:microsoft.com/office/officeart/2011/layout/CircleProcess"/>
    <dgm:cxn modelId="{D82EA57F-DF65-4E9E-A3F2-10A491602685}" srcId="{760B3F32-77AB-4918-8457-6AE6AB344470}" destId="{573373D7-D42B-42F5-B13F-01D57B3C35EA}" srcOrd="3" destOrd="0" parTransId="{B845F5FB-D2EE-4E4F-B267-D7C06A6D23DF}" sibTransId="{8A4F5DB7-BE6F-43F0-B52E-39293C6DF88D}"/>
    <dgm:cxn modelId="{B677EBA4-7AE2-4902-98ED-A15EEACF957C}" type="presOf" srcId="{760B3F32-77AB-4918-8457-6AE6AB344470}" destId="{29579E3A-A090-4F9E-9DDA-F62AA67A3719}" srcOrd="0" destOrd="0" presId="urn:microsoft.com/office/officeart/2011/layout/CircleProcess"/>
    <dgm:cxn modelId="{851869DB-009D-4C99-AD50-DD5CF180743A}" srcId="{760B3F32-77AB-4918-8457-6AE6AB344470}" destId="{F0B3654F-F5FD-4D1E-B20B-991EE297044B}" srcOrd="0" destOrd="0" parTransId="{09D7827B-7B63-4F16-AD45-8C08980793D6}" sibTransId="{C263F10E-6C42-43CD-842A-FAAE39E70A4F}"/>
    <dgm:cxn modelId="{2A9D49E3-B75B-4F17-A5D0-9AA03A31ABCD}" type="presOf" srcId="{573373D7-D42B-42F5-B13F-01D57B3C35EA}" destId="{8A7CD03F-AA26-4653-B632-83A08DD669A1}" srcOrd="0" destOrd="0" presId="urn:microsoft.com/office/officeart/2011/layout/CircleProcess"/>
    <dgm:cxn modelId="{F061FEF9-6656-4776-9B2C-8072D5DB5239}" type="presOf" srcId="{F0B3654F-F5FD-4D1E-B20B-991EE297044B}" destId="{0DD8B83B-D90C-480F-8490-5805DB182144}" srcOrd="0" destOrd="0" presId="urn:microsoft.com/office/officeart/2011/layout/CircleProcess"/>
    <dgm:cxn modelId="{80877FFE-FA14-47C6-9470-61BB833ECFE3}" type="presOf" srcId="{223444D8-FF49-4739-AD14-EAB9C39ED936}" destId="{A8164821-68B5-443C-B2CE-BDF0F9FAC373}" srcOrd="1" destOrd="0" presId="urn:microsoft.com/office/officeart/2011/layout/CircleProcess"/>
    <dgm:cxn modelId="{F54AA807-74FA-462D-B93C-BE9A0C208B6D}" type="presParOf" srcId="{29579E3A-A090-4F9E-9DDA-F62AA67A3719}" destId="{3D75548D-BAEA-4480-B0BE-5437C034DA91}" srcOrd="0" destOrd="0" presId="urn:microsoft.com/office/officeart/2011/layout/CircleProcess"/>
    <dgm:cxn modelId="{FD051E4E-F0DC-4770-A62B-B6DCF9C3BFE4}" type="presParOf" srcId="{3D75548D-BAEA-4480-B0BE-5437C034DA91}" destId="{91D8AB32-4005-46F0-BB8C-609D216717AE}" srcOrd="0" destOrd="0" presId="urn:microsoft.com/office/officeart/2011/layout/CircleProcess"/>
    <dgm:cxn modelId="{2E7C7A8A-0CBE-41C1-AE59-8A6012490B8A}" type="presParOf" srcId="{29579E3A-A090-4F9E-9DDA-F62AA67A3719}" destId="{3A9182E1-A172-4280-9FBB-1B842A29635D}" srcOrd="1" destOrd="0" presId="urn:microsoft.com/office/officeart/2011/layout/CircleProcess"/>
    <dgm:cxn modelId="{C395A5EE-E835-4441-AF9F-160112A2820F}" type="presParOf" srcId="{3A9182E1-A172-4280-9FBB-1B842A29635D}" destId="{8A7CD03F-AA26-4653-B632-83A08DD669A1}" srcOrd="0" destOrd="0" presId="urn:microsoft.com/office/officeart/2011/layout/CircleProcess"/>
    <dgm:cxn modelId="{BF05375E-E0F6-42D9-A502-DB475AB08BAF}" type="presParOf" srcId="{29579E3A-A090-4F9E-9DDA-F62AA67A3719}" destId="{AA3A4A97-DAC8-4877-BC7E-C7BEA6052602}" srcOrd="2" destOrd="0" presId="urn:microsoft.com/office/officeart/2011/layout/CircleProcess"/>
    <dgm:cxn modelId="{782CD64F-ACC3-46E0-B910-1F0FEE31A850}" type="presParOf" srcId="{29579E3A-A090-4F9E-9DDA-F62AA67A3719}" destId="{B1239D91-37E7-43CD-9DA1-3ED031A70DD2}" srcOrd="3" destOrd="0" presId="urn:microsoft.com/office/officeart/2011/layout/CircleProcess"/>
    <dgm:cxn modelId="{80BD23C4-B017-4D96-86C9-9F4BC8050C2B}" type="presParOf" srcId="{B1239D91-37E7-43CD-9DA1-3ED031A70DD2}" destId="{719884FC-9814-4191-AB83-8B159AB21E3C}" srcOrd="0" destOrd="0" presId="urn:microsoft.com/office/officeart/2011/layout/CircleProcess"/>
    <dgm:cxn modelId="{7099148A-E26B-48D0-84C7-2FFC7B38C962}" type="presParOf" srcId="{29579E3A-A090-4F9E-9DDA-F62AA67A3719}" destId="{4C1DC5BD-2F10-4F2D-9F08-C9B76491041B}" srcOrd="4" destOrd="0" presId="urn:microsoft.com/office/officeart/2011/layout/CircleProcess"/>
    <dgm:cxn modelId="{20B19A2E-A85D-4797-98F6-E83FB39F01B4}" type="presParOf" srcId="{4C1DC5BD-2F10-4F2D-9F08-C9B76491041B}" destId="{2CC26E9A-E2BC-4300-A238-964D847B3806}" srcOrd="0" destOrd="0" presId="urn:microsoft.com/office/officeart/2011/layout/CircleProcess"/>
    <dgm:cxn modelId="{91AE9A99-D4ED-45AF-BCFC-1FA812548E27}" type="presParOf" srcId="{29579E3A-A090-4F9E-9DDA-F62AA67A3719}" destId="{A8164821-68B5-443C-B2CE-BDF0F9FAC373}" srcOrd="5" destOrd="0" presId="urn:microsoft.com/office/officeart/2011/layout/CircleProcess"/>
    <dgm:cxn modelId="{7789EFB5-7BF8-4DBE-9A3D-CA6E9AC7E926}" type="presParOf" srcId="{29579E3A-A090-4F9E-9DDA-F62AA67A3719}" destId="{50A34E9C-E200-4792-8455-725ED6560680}" srcOrd="6" destOrd="0" presId="urn:microsoft.com/office/officeart/2011/layout/CircleProcess"/>
    <dgm:cxn modelId="{C81FE194-4190-40A6-AD4F-4030882837A5}" type="presParOf" srcId="{50A34E9C-E200-4792-8455-725ED6560680}" destId="{760F3DF0-2989-4640-97BB-614622FCB768}" srcOrd="0" destOrd="0" presId="urn:microsoft.com/office/officeart/2011/layout/CircleProcess"/>
    <dgm:cxn modelId="{4BB39801-4DD7-4A2D-84C7-84BD2B38A324}" type="presParOf" srcId="{29579E3A-A090-4F9E-9DDA-F62AA67A3719}" destId="{1124678C-ED2F-42E9-96D4-2D29B20F6F90}" srcOrd="7" destOrd="0" presId="urn:microsoft.com/office/officeart/2011/layout/CircleProcess"/>
    <dgm:cxn modelId="{205ADCDD-4733-457C-B338-C67FA3F03906}" type="presParOf" srcId="{1124678C-ED2F-42E9-96D4-2D29B20F6F90}" destId="{4389BF16-B894-4241-B63A-668B9C393191}" srcOrd="0" destOrd="0" presId="urn:microsoft.com/office/officeart/2011/layout/CircleProcess"/>
    <dgm:cxn modelId="{6F248A06-FAAA-473B-AB39-74C4FF307078}" type="presParOf" srcId="{29579E3A-A090-4F9E-9DDA-F62AA67A3719}" destId="{B733A513-8BC8-4E5C-9350-C28A1D9D1B98}" srcOrd="8" destOrd="0" presId="urn:microsoft.com/office/officeart/2011/layout/CircleProcess"/>
    <dgm:cxn modelId="{F6E55F30-E688-495C-BAD9-29547513A47F}" type="presParOf" srcId="{29579E3A-A090-4F9E-9DDA-F62AA67A3719}" destId="{615EF3BA-229A-4ED6-A6A5-A8CEEFF09818}" srcOrd="9" destOrd="0" presId="urn:microsoft.com/office/officeart/2011/layout/CircleProcess"/>
    <dgm:cxn modelId="{504BA72F-C2DD-45DA-A886-195AF4CD8F5A}" type="presParOf" srcId="{615EF3BA-229A-4ED6-A6A5-A8CEEFF09818}" destId="{4583E980-EDC8-434B-9D7B-AAC0BE284D82}" srcOrd="0" destOrd="0" presId="urn:microsoft.com/office/officeart/2011/layout/CircleProcess"/>
    <dgm:cxn modelId="{E8A3D5F1-8D4A-4992-8580-305D4690705A}" type="presParOf" srcId="{29579E3A-A090-4F9E-9DDA-F62AA67A3719}" destId="{407A4F40-A94B-4499-A012-482755449E83}" srcOrd="10" destOrd="0" presId="urn:microsoft.com/office/officeart/2011/layout/CircleProcess"/>
    <dgm:cxn modelId="{AE9B461D-4256-46DA-A8F4-CF6CBD92AC70}" type="presParOf" srcId="{407A4F40-A94B-4499-A012-482755449E83}" destId="{0DD8B83B-D90C-480F-8490-5805DB182144}" srcOrd="0" destOrd="0" presId="urn:microsoft.com/office/officeart/2011/layout/CircleProcess"/>
    <dgm:cxn modelId="{B6E7EC4C-1EE8-499C-AFC0-95E27EA27810}" type="presParOf" srcId="{29579E3A-A090-4F9E-9DDA-F62AA67A3719}" destId="{723CFD33-27B5-445F-8599-E27491070FB7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6FA328-F602-4287-8451-D6DBF58FD3A4}" type="doc">
      <dgm:prSet loTypeId="urn:microsoft.com/office/officeart/2005/8/layout/hierarchy3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zh-HK" altLang="en-US"/>
        </a:p>
      </dgm:t>
    </dgm:pt>
    <dgm:pt modelId="{5CB73080-75FF-4DCF-A05E-450F096693BA}">
      <dgm:prSet phldrT="[Text]" custT="1"/>
      <dgm:spPr>
        <a:solidFill>
          <a:srgbClr val="FFFFFF"/>
        </a:solidFill>
      </dgm:spPr>
      <dgm:t>
        <a:bodyPr/>
        <a:lstStyle/>
        <a:p>
          <a:pPr algn="ctr"/>
          <a:r>
            <a:rPr lang="en-US" altLang="zh-HK" sz="4000" b="1" dirty="0">
              <a:latin typeface="Montserrat" panose="00000500000000000000" pitchFamily="2" charset="0"/>
            </a:rPr>
            <a:t>Core members</a:t>
          </a:r>
          <a:endParaRPr lang="zh-HK" altLang="en-US" sz="4000" b="1" dirty="0">
            <a:latin typeface="Montserrat" panose="00000500000000000000" pitchFamily="2" charset="0"/>
          </a:endParaRPr>
        </a:p>
      </dgm:t>
    </dgm:pt>
    <dgm:pt modelId="{05FF700F-C921-42E7-84B7-9C7495E75F06}" type="parTrans" cxnId="{467752B3-14E8-44D4-AD52-91D95B17E57C}">
      <dgm:prSet/>
      <dgm:spPr/>
      <dgm:t>
        <a:bodyPr/>
        <a:lstStyle/>
        <a:p>
          <a:endParaRPr lang="zh-HK" altLang="en-US"/>
        </a:p>
      </dgm:t>
    </dgm:pt>
    <dgm:pt modelId="{2F4FD5D0-B1F8-4693-A936-08BBA47DF052}" type="sibTrans" cxnId="{467752B3-14E8-44D4-AD52-91D95B17E57C}">
      <dgm:prSet/>
      <dgm:spPr/>
      <dgm:t>
        <a:bodyPr/>
        <a:lstStyle/>
        <a:p>
          <a:endParaRPr lang="zh-HK" altLang="en-US"/>
        </a:p>
      </dgm:t>
    </dgm:pt>
    <dgm:pt modelId="{A81177A9-D45C-439A-AFA8-D714631C1D1D}">
      <dgm:prSet phldrT="[Text]" custT="1"/>
      <dgm:spPr>
        <a:solidFill>
          <a:srgbClr val="FFFFFF"/>
        </a:solidFill>
      </dgm:spPr>
      <dgm:t>
        <a:bodyPr/>
        <a:lstStyle/>
        <a:p>
          <a:pPr algn="ctr"/>
          <a:r>
            <a:rPr lang="en-US" altLang="zh-HK" sz="4000" dirty="0">
              <a:latin typeface="Montserrat" panose="00000500000000000000" pitchFamily="2" charset="0"/>
            </a:rPr>
            <a:t>Project leads </a:t>
          </a:r>
          <a:endParaRPr lang="zh-HK" altLang="en-US" sz="4000" dirty="0">
            <a:latin typeface="Montserrat" panose="00000500000000000000" pitchFamily="2" charset="0"/>
          </a:endParaRPr>
        </a:p>
      </dgm:t>
    </dgm:pt>
    <dgm:pt modelId="{25DF9376-2862-4013-AD70-1B2B954B4E92}" type="parTrans" cxnId="{292B4651-6711-417D-BF91-0BE70DC75E91}">
      <dgm:prSet/>
      <dgm:spPr>
        <a:ln w="76200">
          <a:solidFill>
            <a:srgbClr val="FFFF00"/>
          </a:solidFill>
        </a:ln>
      </dgm:spPr>
      <dgm:t>
        <a:bodyPr/>
        <a:lstStyle/>
        <a:p>
          <a:endParaRPr lang="zh-HK" altLang="en-US"/>
        </a:p>
      </dgm:t>
    </dgm:pt>
    <dgm:pt modelId="{FF80764C-1B9E-461E-8998-137902CC5F5A}" type="sibTrans" cxnId="{292B4651-6711-417D-BF91-0BE70DC75E91}">
      <dgm:prSet/>
      <dgm:spPr/>
      <dgm:t>
        <a:bodyPr/>
        <a:lstStyle/>
        <a:p>
          <a:endParaRPr lang="zh-HK" altLang="en-US"/>
        </a:p>
      </dgm:t>
    </dgm:pt>
    <dgm:pt modelId="{32A826A6-C190-444F-A1F4-F4FD8320715C}">
      <dgm:prSet phldrT="[Text]" custT="1"/>
      <dgm:spPr>
        <a:solidFill>
          <a:srgbClr val="FFFFFF"/>
        </a:solidFill>
      </dgm:spPr>
      <dgm:t>
        <a:bodyPr/>
        <a:lstStyle/>
        <a:p>
          <a:pPr algn="ctr"/>
          <a:r>
            <a:rPr lang="en-US" altLang="zh-HK" sz="4000" dirty="0">
              <a:latin typeface="Montserrat" panose="00000500000000000000" pitchFamily="2" charset="0"/>
            </a:rPr>
            <a:t>Members</a:t>
          </a:r>
          <a:endParaRPr lang="zh-HK" altLang="en-US" sz="4000" dirty="0">
            <a:latin typeface="Montserrat" panose="00000500000000000000" pitchFamily="2" charset="0"/>
          </a:endParaRPr>
        </a:p>
      </dgm:t>
    </dgm:pt>
    <dgm:pt modelId="{3C4F1630-42B1-4BD5-AB70-EB59DF07B0FE}" type="parTrans" cxnId="{1AE7FF71-0819-4823-9517-D15B7045554B}">
      <dgm:prSet/>
      <dgm:spPr>
        <a:solidFill>
          <a:srgbClr val="FFFF00"/>
        </a:solidFill>
        <a:ln w="76200">
          <a:solidFill>
            <a:srgbClr val="FFFF00"/>
          </a:solidFill>
        </a:ln>
      </dgm:spPr>
      <dgm:t>
        <a:bodyPr/>
        <a:lstStyle/>
        <a:p>
          <a:endParaRPr lang="zh-HK" altLang="en-US"/>
        </a:p>
      </dgm:t>
    </dgm:pt>
    <dgm:pt modelId="{B6C627AF-50ED-44D1-BBF0-AA786F8B69B5}" type="sibTrans" cxnId="{1AE7FF71-0819-4823-9517-D15B7045554B}">
      <dgm:prSet/>
      <dgm:spPr/>
      <dgm:t>
        <a:bodyPr/>
        <a:lstStyle/>
        <a:p>
          <a:endParaRPr lang="zh-HK" altLang="en-US"/>
        </a:p>
      </dgm:t>
    </dgm:pt>
    <dgm:pt modelId="{290CFDD0-2B9F-4C93-9922-95AE6FBFA419}" type="pres">
      <dgm:prSet presAssocID="{E26FA328-F602-4287-8451-D6DBF58FD3A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C2391E-1D7D-46DA-8AC7-A588BFBF8FD8}" type="pres">
      <dgm:prSet presAssocID="{5CB73080-75FF-4DCF-A05E-450F096693BA}" presName="root" presStyleCnt="0"/>
      <dgm:spPr/>
    </dgm:pt>
    <dgm:pt modelId="{49B05691-B8A7-4D87-8401-8B592EF6A213}" type="pres">
      <dgm:prSet presAssocID="{5CB73080-75FF-4DCF-A05E-450F096693BA}" presName="rootComposite" presStyleCnt="0"/>
      <dgm:spPr/>
    </dgm:pt>
    <dgm:pt modelId="{E392DA5C-F9A8-49A6-A205-659B72236D34}" type="pres">
      <dgm:prSet presAssocID="{5CB73080-75FF-4DCF-A05E-450F096693BA}" presName="rootText" presStyleLbl="node1" presStyleIdx="0" presStyleCnt="1" custScaleX="75429" custScaleY="67894" custLinFactNeighborX="-26822" custLinFactNeighborY="1129"/>
      <dgm:spPr/>
    </dgm:pt>
    <dgm:pt modelId="{6DB95772-8509-4592-BCF2-BA834648F9D0}" type="pres">
      <dgm:prSet presAssocID="{5CB73080-75FF-4DCF-A05E-450F096693BA}" presName="rootConnector" presStyleLbl="node1" presStyleIdx="0" presStyleCnt="1"/>
      <dgm:spPr/>
    </dgm:pt>
    <dgm:pt modelId="{F0E68C9E-FE1D-4354-8CDD-85F40E1A783B}" type="pres">
      <dgm:prSet presAssocID="{5CB73080-75FF-4DCF-A05E-450F096693BA}" presName="childShape" presStyleCnt="0"/>
      <dgm:spPr/>
    </dgm:pt>
    <dgm:pt modelId="{7F7C18FC-FEFF-469E-A3C4-9133CC86ECED}" type="pres">
      <dgm:prSet presAssocID="{25DF9376-2862-4013-AD70-1B2B954B4E92}" presName="Name13" presStyleLbl="parChTrans1D2" presStyleIdx="0" presStyleCnt="2"/>
      <dgm:spPr/>
    </dgm:pt>
    <dgm:pt modelId="{E877F5B9-2C65-4A6B-AAAC-4318256BFBCB}" type="pres">
      <dgm:prSet presAssocID="{A81177A9-D45C-439A-AFA8-D714631C1D1D}" presName="childText" presStyleLbl="bgAcc1" presStyleIdx="0" presStyleCnt="2" custScaleX="76053" custScaleY="47441" custLinFactNeighborX="-34043" custLinFactNeighborY="-7333">
        <dgm:presLayoutVars>
          <dgm:bulletEnabled val="1"/>
        </dgm:presLayoutVars>
      </dgm:prSet>
      <dgm:spPr/>
    </dgm:pt>
    <dgm:pt modelId="{E8A94D9F-3699-4D7E-A16C-84AAD4D42324}" type="pres">
      <dgm:prSet presAssocID="{3C4F1630-42B1-4BD5-AB70-EB59DF07B0FE}" presName="Name13" presStyleLbl="parChTrans1D2" presStyleIdx="1" presStyleCnt="2"/>
      <dgm:spPr/>
    </dgm:pt>
    <dgm:pt modelId="{85D483C0-F727-42A5-A350-680EFB7A90CF}" type="pres">
      <dgm:prSet presAssocID="{32A826A6-C190-444F-A1F4-F4FD8320715C}" presName="childText" presStyleLbl="bgAcc1" presStyleIdx="1" presStyleCnt="2" custScaleX="76674" custScaleY="44016" custLinFactNeighborX="-33828" custLinFactNeighborY="-13917">
        <dgm:presLayoutVars>
          <dgm:bulletEnabled val="1"/>
        </dgm:presLayoutVars>
      </dgm:prSet>
      <dgm:spPr/>
    </dgm:pt>
  </dgm:ptLst>
  <dgm:cxnLst>
    <dgm:cxn modelId="{972F1D12-2F7B-4287-9BC5-4B9B6F8B2FD9}" type="presOf" srcId="{5CB73080-75FF-4DCF-A05E-450F096693BA}" destId="{E392DA5C-F9A8-49A6-A205-659B72236D34}" srcOrd="0" destOrd="0" presId="urn:microsoft.com/office/officeart/2005/8/layout/hierarchy3"/>
    <dgm:cxn modelId="{1EC89023-E468-41E8-A7A5-99201D33AEF1}" type="presOf" srcId="{E26FA328-F602-4287-8451-D6DBF58FD3A4}" destId="{290CFDD0-2B9F-4C93-9922-95AE6FBFA419}" srcOrd="0" destOrd="0" presId="urn:microsoft.com/office/officeart/2005/8/layout/hierarchy3"/>
    <dgm:cxn modelId="{EA7AAA48-81F5-4FCF-8D8E-CB67BC0BDE99}" type="presOf" srcId="{3C4F1630-42B1-4BD5-AB70-EB59DF07B0FE}" destId="{E8A94D9F-3699-4D7E-A16C-84AAD4D42324}" srcOrd="0" destOrd="0" presId="urn:microsoft.com/office/officeart/2005/8/layout/hierarchy3"/>
    <dgm:cxn modelId="{292B4651-6711-417D-BF91-0BE70DC75E91}" srcId="{5CB73080-75FF-4DCF-A05E-450F096693BA}" destId="{A81177A9-D45C-439A-AFA8-D714631C1D1D}" srcOrd="0" destOrd="0" parTransId="{25DF9376-2862-4013-AD70-1B2B954B4E92}" sibTransId="{FF80764C-1B9E-461E-8998-137902CC5F5A}"/>
    <dgm:cxn modelId="{1AE7FF71-0819-4823-9517-D15B7045554B}" srcId="{5CB73080-75FF-4DCF-A05E-450F096693BA}" destId="{32A826A6-C190-444F-A1F4-F4FD8320715C}" srcOrd="1" destOrd="0" parTransId="{3C4F1630-42B1-4BD5-AB70-EB59DF07B0FE}" sibTransId="{B6C627AF-50ED-44D1-BBF0-AA786F8B69B5}"/>
    <dgm:cxn modelId="{8589CB72-D6B5-4AD5-9070-176D81FBB2E0}" type="presOf" srcId="{25DF9376-2862-4013-AD70-1B2B954B4E92}" destId="{7F7C18FC-FEFF-469E-A3C4-9133CC86ECED}" srcOrd="0" destOrd="0" presId="urn:microsoft.com/office/officeart/2005/8/layout/hierarchy3"/>
    <dgm:cxn modelId="{4BF4DB59-476A-4839-A910-1A288A0647D0}" type="presOf" srcId="{5CB73080-75FF-4DCF-A05E-450F096693BA}" destId="{6DB95772-8509-4592-BCF2-BA834648F9D0}" srcOrd="1" destOrd="0" presId="urn:microsoft.com/office/officeart/2005/8/layout/hierarchy3"/>
    <dgm:cxn modelId="{E86F5C80-BC1C-4DD1-8FFC-2BC6D0E1BBF3}" type="presOf" srcId="{32A826A6-C190-444F-A1F4-F4FD8320715C}" destId="{85D483C0-F727-42A5-A350-680EFB7A90CF}" srcOrd="0" destOrd="0" presId="urn:microsoft.com/office/officeart/2005/8/layout/hierarchy3"/>
    <dgm:cxn modelId="{9CBF0B9C-6320-4626-852F-41A49690B28D}" type="presOf" srcId="{A81177A9-D45C-439A-AFA8-D714631C1D1D}" destId="{E877F5B9-2C65-4A6B-AAAC-4318256BFBCB}" srcOrd="0" destOrd="0" presId="urn:microsoft.com/office/officeart/2005/8/layout/hierarchy3"/>
    <dgm:cxn modelId="{467752B3-14E8-44D4-AD52-91D95B17E57C}" srcId="{E26FA328-F602-4287-8451-D6DBF58FD3A4}" destId="{5CB73080-75FF-4DCF-A05E-450F096693BA}" srcOrd="0" destOrd="0" parTransId="{05FF700F-C921-42E7-84B7-9C7495E75F06}" sibTransId="{2F4FD5D0-B1F8-4693-A936-08BBA47DF052}"/>
    <dgm:cxn modelId="{B49A5F71-289C-4A92-98E0-8027ADE3DD28}" type="presParOf" srcId="{290CFDD0-2B9F-4C93-9922-95AE6FBFA419}" destId="{31C2391E-1D7D-46DA-8AC7-A588BFBF8FD8}" srcOrd="0" destOrd="0" presId="urn:microsoft.com/office/officeart/2005/8/layout/hierarchy3"/>
    <dgm:cxn modelId="{A1B8D0DE-7FD8-45F7-992D-DD65FE33645C}" type="presParOf" srcId="{31C2391E-1D7D-46DA-8AC7-A588BFBF8FD8}" destId="{49B05691-B8A7-4D87-8401-8B592EF6A213}" srcOrd="0" destOrd="0" presId="urn:microsoft.com/office/officeart/2005/8/layout/hierarchy3"/>
    <dgm:cxn modelId="{39A58D3F-C365-494C-966C-DE22BE9CF5A6}" type="presParOf" srcId="{49B05691-B8A7-4D87-8401-8B592EF6A213}" destId="{E392DA5C-F9A8-49A6-A205-659B72236D34}" srcOrd="0" destOrd="0" presId="urn:microsoft.com/office/officeart/2005/8/layout/hierarchy3"/>
    <dgm:cxn modelId="{8D1C0336-04C8-41BB-8198-9F38CC5A6DE7}" type="presParOf" srcId="{49B05691-B8A7-4D87-8401-8B592EF6A213}" destId="{6DB95772-8509-4592-BCF2-BA834648F9D0}" srcOrd="1" destOrd="0" presId="urn:microsoft.com/office/officeart/2005/8/layout/hierarchy3"/>
    <dgm:cxn modelId="{BB1C90C7-3D41-40CB-A529-D6E1B4FFC709}" type="presParOf" srcId="{31C2391E-1D7D-46DA-8AC7-A588BFBF8FD8}" destId="{F0E68C9E-FE1D-4354-8CDD-85F40E1A783B}" srcOrd="1" destOrd="0" presId="urn:microsoft.com/office/officeart/2005/8/layout/hierarchy3"/>
    <dgm:cxn modelId="{57B219BD-94D8-4921-913B-F62EF27413E2}" type="presParOf" srcId="{F0E68C9E-FE1D-4354-8CDD-85F40E1A783B}" destId="{7F7C18FC-FEFF-469E-A3C4-9133CC86ECED}" srcOrd="0" destOrd="0" presId="urn:microsoft.com/office/officeart/2005/8/layout/hierarchy3"/>
    <dgm:cxn modelId="{28ABADFF-20C7-4C96-A2F3-EFEE787406E2}" type="presParOf" srcId="{F0E68C9E-FE1D-4354-8CDD-85F40E1A783B}" destId="{E877F5B9-2C65-4A6B-AAAC-4318256BFBCB}" srcOrd="1" destOrd="0" presId="urn:microsoft.com/office/officeart/2005/8/layout/hierarchy3"/>
    <dgm:cxn modelId="{5831AAB2-E30C-4F59-A748-1521CFA48097}" type="presParOf" srcId="{F0E68C9E-FE1D-4354-8CDD-85F40E1A783B}" destId="{E8A94D9F-3699-4D7E-A16C-84AAD4D42324}" srcOrd="2" destOrd="0" presId="urn:microsoft.com/office/officeart/2005/8/layout/hierarchy3"/>
    <dgm:cxn modelId="{91EF0801-DC05-4D69-9AB8-B00BF905ADB8}" type="presParOf" srcId="{F0E68C9E-FE1D-4354-8CDD-85F40E1A783B}" destId="{85D483C0-F727-42A5-A350-680EFB7A90C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EA1BE4-3DD6-48B3-9FA7-E50401573E75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HK" altLang="en-US"/>
        </a:p>
      </dgm:t>
    </dgm:pt>
    <dgm:pt modelId="{1AA02D78-70C8-48B0-A2EE-527F4BA72E12}">
      <dgm:prSet phldrT="[Text]" phldr="1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endParaRPr lang="zh-HK" altLang="en-US" dirty="0"/>
        </a:p>
      </dgm:t>
    </dgm:pt>
    <dgm:pt modelId="{A1940B6E-7AA5-45A6-94F3-6F17C1D6DE9E}" type="parTrans" cxnId="{62854FB4-501C-40CF-A9D1-83ABF1C9DFAA}">
      <dgm:prSet/>
      <dgm:spPr/>
      <dgm:t>
        <a:bodyPr/>
        <a:lstStyle/>
        <a:p>
          <a:endParaRPr lang="zh-HK" altLang="en-US"/>
        </a:p>
      </dgm:t>
    </dgm:pt>
    <dgm:pt modelId="{F244766E-39AF-4061-80AB-557B5CA47172}" type="sibTrans" cxnId="{62854FB4-501C-40CF-A9D1-83ABF1C9DFAA}">
      <dgm:prSet/>
      <dgm:spPr/>
      <dgm:t>
        <a:bodyPr/>
        <a:lstStyle/>
        <a:p>
          <a:endParaRPr lang="zh-HK" altLang="en-US"/>
        </a:p>
      </dgm:t>
    </dgm:pt>
    <dgm:pt modelId="{F6DB3486-E1E9-4F28-959B-611C01BB2E59}">
      <dgm:prSet phldrT="[Text]" phldr="1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endParaRPr lang="zh-HK" altLang="en-US" dirty="0"/>
        </a:p>
      </dgm:t>
    </dgm:pt>
    <dgm:pt modelId="{CE89193E-FB83-4ADD-A5EE-0F9FA60277E2}" type="parTrans" cxnId="{79E50738-34EF-414C-8F92-974AE626BBCC}">
      <dgm:prSet/>
      <dgm:spPr/>
      <dgm:t>
        <a:bodyPr/>
        <a:lstStyle/>
        <a:p>
          <a:endParaRPr lang="zh-HK" altLang="en-US"/>
        </a:p>
      </dgm:t>
    </dgm:pt>
    <dgm:pt modelId="{29E77CAA-1836-42BD-9BDE-324774E2DC7E}" type="sibTrans" cxnId="{79E50738-34EF-414C-8F92-974AE626BBCC}">
      <dgm:prSet/>
      <dgm:spPr/>
      <dgm:t>
        <a:bodyPr/>
        <a:lstStyle/>
        <a:p>
          <a:endParaRPr lang="zh-HK" altLang="en-US"/>
        </a:p>
      </dgm:t>
    </dgm:pt>
    <dgm:pt modelId="{9A9931EB-12BC-494D-86F6-A2780AE4C5D5}">
      <dgm:prSet phldrT="[Text]" custT="1"/>
      <dgm:spPr/>
      <dgm:t>
        <a:bodyPr/>
        <a:lstStyle/>
        <a:p>
          <a:endParaRPr lang="zh-HK" altLang="en-US" sz="4000" dirty="0">
            <a:latin typeface="Montserrat" panose="00000500000000000000" pitchFamily="2" charset="0"/>
          </a:endParaRPr>
        </a:p>
      </dgm:t>
    </dgm:pt>
    <dgm:pt modelId="{DD1A403E-F6BE-483F-94FC-782FAD7415F9}" type="sibTrans" cxnId="{F01E6A84-6A22-4ADB-AC41-6466F1696859}">
      <dgm:prSet/>
      <dgm:spPr/>
      <dgm:t>
        <a:bodyPr/>
        <a:lstStyle/>
        <a:p>
          <a:endParaRPr lang="zh-HK" altLang="en-US"/>
        </a:p>
      </dgm:t>
    </dgm:pt>
    <dgm:pt modelId="{A9A1A6D4-B9AA-4A4C-A2D9-172736423484}" type="parTrans" cxnId="{F01E6A84-6A22-4ADB-AC41-6466F1696859}">
      <dgm:prSet/>
      <dgm:spPr/>
      <dgm:t>
        <a:bodyPr/>
        <a:lstStyle/>
        <a:p>
          <a:endParaRPr lang="zh-HK" altLang="en-US"/>
        </a:p>
      </dgm:t>
    </dgm:pt>
    <dgm:pt modelId="{9D176610-C825-4A22-8F7E-45DA176693F2}" type="pres">
      <dgm:prSet presAssocID="{51EA1BE4-3DD6-48B3-9FA7-E50401573E75}" presName="Name0" presStyleCnt="0">
        <dgm:presLayoutVars>
          <dgm:chMax val="21"/>
          <dgm:chPref val="21"/>
        </dgm:presLayoutVars>
      </dgm:prSet>
      <dgm:spPr/>
    </dgm:pt>
    <dgm:pt modelId="{48D1273C-9509-43BE-9CFD-F62ED9EA9524}" type="pres">
      <dgm:prSet presAssocID="{9A9931EB-12BC-494D-86F6-A2780AE4C5D5}" presName="text1" presStyleCnt="0"/>
      <dgm:spPr/>
    </dgm:pt>
    <dgm:pt modelId="{D7B39E74-BB4A-4E1A-9A06-3BCFF51817E4}" type="pres">
      <dgm:prSet presAssocID="{9A9931EB-12BC-494D-86F6-A2780AE4C5D5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82F8546-3EEE-4E81-A475-EBEC6059F0E2}" type="pres">
      <dgm:prSet presAssocID="{9A9931EB-12BC-494D-86F6-A2780AE4C5D5}" presName="textaccent1" presStyleCnt="0"/>
      <dgm:spPr/>
    </dgm:pt>
    <dgm:pt modelId="{1708BD1B-3821-439C-B607-92822EBBA59B}" type="pres">
      <dgm:prSet presAssocID="{9A9931EB-12BC-494D-86F6-A2780AE4C5D5}" presName="accentRepeatNode" presStyleLbl="solidAlignAcc1" presStyleIdx="0" presStyleCnt="6"/>
      <dgm:spPr/>
    </dgm:pt>
    <dgm:pt modelId="{B19979B1-B17F-4AA9-88B6-611513B5C2CD}" type="pres">
      <dgm:prSet presAssocID="{DD1A403E-F6BE-483F-94FC-782FAD7415F9}" presName="image1" presStyleCnt="0"/>
      <dgm:spPr/>
    </dgm:pt>
    <dgm:pt modelId="{E8B29111-6B63-41F1-AB87-A86BFD1B6EE5}" type="pres">
      <dgm:prSet presAssocID="{DD1A403E-F6BE-483F-94FC-782FAD7415F9}" presName="imageRepeatNode" presStyleLbl="alignAcc1" presStyleIdx="0" presStyleCnt="3"/>
      <dgm:spPr/>
    </dgm:pt>
    <dgm:pt modelId="{A1BAB0F7-0A2B-484F-A32D-6D111637D076}" type="pres">
      <dgm:prSet presAssocID="{DD1A403E-F6BE-483F-94FC-782FAD7415F9}" presName="imageaccent1" presStyleCnt="0"/>
      <dgm:spPr/>
    </dgm:pt>
    <dgm:pt modelId="{4FF56EFE-9CC1-42E4-99E0-C99A84B14534}" type="pres">
      <dgm:prSet presAssocID="{DD1A403E-F6BE-483F-94FC-782FAD7415F9}" presName="accentRepeatNode" presStyleLbl="solidAlignAcc1" presStyleIdx="1" presStyleCnt="6"/>
      <dgm:spPr/>
    </dgm:pt>
    <dgm:pt modelId="{F09ED060-D3A6-4900-BBE9-BA679750F462}" type="pres">
      <dgm:prSet presAssocID="{1AA02D78-70C8-48B0-A2EE-527F4BA72E12}" presName="text2" presStyleCnt="0"/>
      <dgm:spPr/>
    </dgm:pt>
    <dgm:pt modelId="{6817EEDC-F2D9-4868-947E-B622A11B2EE1}" type="pres">
      <dgm:prSet presAssocID="{1AA02D78-70C8-48B0-A2EE-527F4BA72E12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FF512C2-3D51-40EC-8CF3-339350E59638}" type="pres">
      <dgm:prSet presAssocID="{1AA02D78-70C8-48B0-A2EE-527F4BA72E12}" presName="textaccent2" presStyleCnt="0"/>
      <dgm:spPr/>
    </dgm:pt>
    <dgm:pt modelId="{E0D484C6-8FAB-479F-8D31-70D2A54E2D06}" type="pres">
      <dgm:prSet presAssocID="{1AA02D78-70C8-48B0-A2EE-527F4BA72E12}" presName="accentRepeatNode" presStyleLbl="solidAlignAcc1" presStyleIdx="2" presStyleCnt="6"/>
      <dgm:spPr/>
    </dgm:pt>
    <dgm:pt modelId="{0634FAF1-5D57-4678-80E8-FF163202CC81}" type="pres">
      <dgm:prSet presAssocID="{F244766E-39AF-4061-80AB-557B5CA47172}" presName="image2" presStyleCnt="0"/>
      <dgm:spPr/>
    </dgm:pt>
    <dgm:pt modelId="{23628159-95A2-45D2-AC8E-F5565345FEE7}" type="pres">
      <dgm:prSet presAssocID="{F244766E-39AF-4061-80AB-557B5CA47172}" presName="imageRepeatNode" presStyleLbl="alignAcc1" presStyleIdx="1" presStyleCnt="3"/>
      <dgm:spPr/>
    </dgm:pt>
    <dgm:pt modelId="{A44493C8-E801-4C5E-A9E9-586D1BEE7520}" type="pres">
      <dgm:prSet presAssocID="{F244766E-39AF-4061-80AB-557B5CA47172}" presName="imageaccent2" presStyleCnt="0"/>
      <dgm:spPr/>
    </dgm:pt>
    <dgm:pt modelId="{FF4AB46F-A132-4BF5-A356-B0E6136D026B}" type="pres">
      <dgm:prSet presAssocID="{F244766E-39AF-4061-80AB-557B5CA47172}" presName="accentRepeatNode" presStyleLbl="solidAlignAcc1" presStyleIdx="3" presStyleCnt="6"/>
      <dgm:spPr/>
    </dgm:pt>
    <dgm:pt modelId="{758C551F-4889-48C6-97E2-DF0369513EAB}" type="pres">
      <dgm:prSet presAssocID="{F6DB3486-E1E9-4F28-959B-611C01BB2E59}" presName="text3" presStyleCnt="0"/>
      <dgm:spPr/>
    </dgm:pt>
    <dgm:pt modelId="{A437AD62-5E03-46E8-8469-944D8ED41BE1}" type="pres">
      <dgm:prSet presAssocID="{F6DB3486-E1E9-4F28-959B-611C01BB2E59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526CD32-766E-44E1-80CB-345500B78EFA}" type="pres">
      <dgm:prSet presAssocID="{F6DB3486-E1E9-4F28-959B-611C01BB2E59}" presName="textaccent3" presStyleCnt="0"/>
      <dgm:spPr/>
    </dgm:pt>
    <dgm:pt modelId="{34F9B689-A995-4D09-860D-3393A0F0E224}" type="pres">
      <dgm:prSet presAssocID="{F6DB3486-E1E9-4F28-959B-611C01BB2E59}" presName="accentRepeatNode" presStyleLbl="solidAlignAcc1" presStyleIdx="4" presStyleCnt="6"/>
      <dgm:spPr/>
    </dgm:pt>
    <dgm:pt modelId="{D6E4521A-82BD-476A-A0C5-95AFAEEB7965}" type="pres">
      <dgm:prSet presAssocID="{29E77CAA-1836-42BD-9BDE-324774E2DC7E}" presName="image3" presStyleCnt="0"/>
      <dgm:spPr/>
    </dgm:pt>
    <dgm:pt modelId="{486C4784-E2CD-4592-8499-128669251BB5}" type="pres">
      <dgm:prSet presAssocID="{29E77CAA-1836-42BD-9BDE-324774E2DC7E}" presName="imageRepeatNode" presStyleLbl="alignAcc1" presStyleIdx="2" presStyleCnt="3"/>
      <dgm:spPr/>
    </dgm:pt>
    <dgm:pt modelId="{898AA1E4-41D1-4DED-AEC2-0E0D95ADED9E}" type="pres">
      <dgm:prSet presAssocID="{29E77CAA-1836-42BD-9BDE-324774E2DC7E}" presName="imageaccent3" presStyleCnt="0"/>
      <dgm:spPr/>
    </dgm:pt>
    <dgm:pt modelId="{6C790A7A-ACC7-4ABD-9B1F-6A7ABED7EF25}" type="pres">
      <dgm:prSet presAssocID="{29E77CAA-1836-42BD-9BDE-324774E2DC7E}" presName="accentRepeatNode" presStyleLbl="solidAlignAcc1" presStyleIdx="5" presStyleCnt="6"/>
      <dgm:spPr/>
    </dgm:pt>
  </dgm:ptLst>
  <dgm:cxnLst>
    <dgm:cxn modelId="{F613AA2D-3EDA-4E0C-A8B5-F4741548546E}" type="presOf" srcId="{29E77CAA-1836-42BD-9BDE-324774E2DC7E}" destId="{486C4784-E2CD-4592-8499-128669251BB5}" srcOrd="0" destOrd="0" presId="urn:microsoft.com/office/officeart/2008/layout/HexagonCluster"/>
    <dgm:cxn modelId="{79E50738-34EF-414C-8F92-974AE626BBCC}" srcId="{51EA1BE4-3DD6-48B3-9FA7-E50401573E75}" destId="{F6DB3486-E1E9-4F28-959B-611C01BB2E59}" srcOrd="2" destOrd="0" parTransId="{CE89193E-FB83-4ADD-A5EE-0F9FA60277E2}" sibTransId="{29E77CAA-1836-42BD-9BDE-324774E2DC7E}"/>
    <dgm:cxn modelId="{22CE3F38-AE97-463A-8340-B7E40C62620C}" type="presOf" srcId="{DD1A403E-F6BE-483F-94FC-782FAD7415F9}" destId="{E8B29111-6B63-41F1-AB87-A86BFD1B6EE5}" srcOrd="0" destOrd="0" presId="urn:microsoft.com/office/officeart/2008/layout/HexagonCluster"/>
    <dgm:cxn modelId="{03388143-AA42-4BB9-965E-C544DA8B01FE}" type="presOf" srcId="{1AA02D78-70C8-48B0-A2EE-527F4BA72E12}" destId="{6817EEDC-F2D9-4868-947E-B622A11B2EE1}" srcOrd="0" destOrd="0" presId="urn:microsoft.com/office/officeart/2008/layout/HexagonCluster"/>
    <dgm:cxn modelId="{FC493A77-AE07-4076-AFB8-1DE26FDEC77D}" type="presOf" srcId="{F244766E-39AF-4061-80AB-557B5CA47172}" destId="{23628159-95A2-45D2-AC8E-F5565345FEE7}" srcOrd="0" destOrd="0" presId="urn:microsoft.com/office/officeart/2008/layout/HexagonCluster"/>
    <dgm:cxn modelId="{F01E6A84-6A22-4ADB-AC41-6466F1696859}" srcId="{51EA1BE4-3DD6-48B3-9FA7-E50401573E75}" destId="{9A9931EB-12BC-494D-86F6-A2780AE4C5D5}" srcOrd="0" destOrd="0" parTransId="{A9A1A6D4-B9AA-4A4C-A2D9-172736423484}" sibTransId="{DD1A403E-F6BE-483F-94FC-782FAD7415F9}"/>
    <dgm:cxn modelId="{62854FB4-501C-40CF-A9D1-83ABF1C9DFAA}" srcId="{51EA1BE4-3DD6-48B3-9FA7-E50401573E75}" destId="{1AA02D78-70C8-48B0-A2EE-527F4BA72E12}" srcOrd="1" destOrd="0" parTransId="{A1940B6E-7AA5-45A6-94F3-6F17C1D6DE9E}" sibTransId="{F244766E-39AF-4061-80AB-557B5CA47172}"/>
    <dgm:cxn modelId="{4F7516D6-A848-4D2B-A749-60C91E9A9F7B}" type="presOf" srcId="{F6DB3486-E1E9-4F28-959B-611C01BB2E59}" destId="{A437AD62-5E03-46E8-8469-944D8ED41BE1}" srcOrd="0" destOrd="0" presId="urn:microsoft.com/office/officeart/2008/layout/HexagonCluster"/>
    <dgm:cxn modelId="{71B305F4-BA1A-4A34-8791-B032C821B7D0}" type="presOf" srcId="{9A9931EB-12BC-494D-86F6-A2780AE4C5D5}" destId="{D7B39E74-BB4A-4E1A-9A06-3BCFF51817E4}" srcOrd="0" destOrd="0" presId="urn:microsoft.com/office/officeart/2008/layout/HexagonCluster"/>
    <dgm:cxn modelId="{5ADF77F7-C80D-4D62-83D2-3B95E0804F35}" type="presOf" srcId="{51EA1BE4-3DD6-48B3-9FA7-E50401573E75}" destId="{9D176610-C825-4A22-8F7E-45DA176693F2}" srcOrd="0" destOrd="0" presId="urn:microsoft.com/office/officeart/2008/layout/HexagonCluster"/>
    <dgm:cxn modelId="{67E2DFB7-5969-423F-A1BC-D23ED916B867}" type="presParOf" srcId="{9D176610-C825-4A22-8F7E-45DA176693F2}" destId="{48D1273C-9509-43BE-9CFD-F62ED9EA9524}" srcOrd="0" destOrd="0" presId="urn:microsoft.com/office/officeart/2008/layout/HexagonCluster"/>
    <dgm:cxn modelId="{5C5B2691-05A0-4C1B-8143-83036E928D38}" type="presParOf" srcId="{48D1273C-9509-43BE-9CFD-F62ED9EA9524}" destId="{D7B39E74-BB4A-4E1A-9A06-3BCFF51817E4}" srcOrd="0" destOrd="0" presId="urn:microsoft.com/office/officeart/2008/layout/HexagonCluster"/>
    <dgm:cxn modelId="{C3F7D23E-315D-4258-ADDD-5B9DB6F5CFDE}" type="presParOf" srcId="{9D176610-C825-4A22-8F7E-45DA176693F2}" destId="{082F8546-3EEE-4E81-A475-EBEC6059F0E2}" srcOrd="1" destOrd="0" presId="urn:microsoft.com/office/officeart/2008/layout/HexagonCluster"/>
    <dgm:cxn modelId="{FF9B2937-C9EE-4B0D-9504-77226CE70579}" type="presParOf" srcId="{082F8546-3EEE-4E81-A475-EBEC6059F0E2}" destId="{1708BD1B-3821-439C-B607-92822EBBA59B}" srcOrd="0" destOrd="0" presId="urn:microsoft.com/office/officeart/2008/layout/HexagonCluster"/>
    <dgm:cxn modelId="{D2EE39DF-FAD6-4269-B68B-7CAB8684DEDA}" type="presParOf" srcId="{9D176610-C825-4A22-8F7E-45DA176693F2}" destId="{B19979B1-B17F-4AA9-88B6-611513B5C2CD}" srcOrd="2" destOrd="0" presId="urn:microsoft.com/office/officeart/2008/layout/HexagonCluster"/>
    <dgm:cxn modelId="{0DE061B4-139F-4323-ACBF-B37358E9CD4D}" type="presParOf" srcId="{B19979B1-B17F-4AA9-88B6-611513B5C2CD}" destId="{E8B29111-6B63-41F1-AB87-A86BFD1B6EE5}" srcOrd="0" destOrd="0" presId="urn:microsoft.com/office/officeart/2008/layout/HexagonCluster"/>
    <dgm:cxn modelId="{B7ADA370-E4B1-4F8E-91A3-099F77E984A7}" type="presParOf" srcId="{9D176610-C825-4A22-8F7E-45DA176693F2}" destId="{A1BAB0F7-0A2B-484F-A32D-6D111637D076}" srcOrd="3" destOrd="0" presId="urn:microsoft.com/office/officeart/2008/layout/HexagonCluster"/>
    <dgm:cxn modelId="{C4A1462B-2078-4C2A-92CC-AB6A0FA21FDE}" type="presParOf" srcId="{A1BAB0F7-0A2B-484F-A32D-6D111637D076}" destId="{4FF56EFE-9CC1-42E4-99E0-C99A84B14534}" srcOrd="0" destOrd="0" presId="urn:microsoft.com/office/officeart/2008/layout/HexagonCluster"/>
    <dgm:cxn modelId="{02A317A4-76E4-4BF3-BAFF-10DBEFCF6C82}" type="presParOf" srcId="{9D176610-C825-4A22-8F7E-45DA176693F2}" destId="{F09ED060-D3A6-4900-BBE9-BA679750F462}" srcOrd="4" destOrd="0" presId="urn:microsoft.com/office/officeart/2008/layout/HexagonCluster"/>
    <dgm:cxn modelId="{B8A68540-5308-4C2C-ADBA-3007BCD67D36}" type="presParOf" srcId="{F09ED060-D3A6-4900-BBE9-BA679750F462}" destId="{6817EEDC-F2D9-4868-947E-B622A11B2EE1}" srcOrd="0" destOrd="0" presId="urn:microsoft.com/office/officeart/2008/layout/HexagonCluster"/>
    <dgm:cxn modelId="{E8D1108A-222B-425A-93F6-8262AA9B6E40}" type="presParOf" srcId="{9D176610-C825-4A22-8F7E-45DA176693F2}" destId="{4FF512C2-3D51-40EC-8CF3-339350E59638}" srcOrd="5" destOrd="0" presId="urn:microsoft.com/office/officeart/2008/layout/HexagonCluster"/>
    <dgm:cxn modelId="{58E28559-1F23-4D89-A866-D2ADF221EA1E}" type="presParOf" srcId="{4FF512C2-3D51-40EC-8CF3-339350E59638}" destId="{E0D484C6-8FAB-479F-8D31-70D2A54E2D06}" srcOrd="0" destOrd="0" presId="urn:microsoft.com/office/officeart/2008/layout/HexagonCluster"/>
    <dgm:cxn modelId="{1264DD7E-F7B4-4125-9715-31AB6DAB1FE6}" type="presParOf" srcId="{9D176610-C825-4A22-8F7E-45DA176693F2}" destId="{0634FAF1-5D57-4678-80E8-FF163202CC81}" srcOrd="6" destOrd="0" presId="urn:microsoft.com/office/officeart/2008/layout/HexagonCluster"/>
    <dgm:cxn modelId="{004B21ED-58C8-4F18-9007-7BFFEBAE6E84}" type="presParOf" srcId="{0634FAF1-5D57-4678-80E8-FF163202CC81}" destId="{23628159-95A2-45D2-AC8E-F5565345FEE7}" srcOrd="0" destOrd="0" presId="urn:microsoft.com/office/officeart/2008/layout/HexagonCluster"/>
    <dgm:cxn modelId="{836AF50E-477D-43EC-B918-8E2733EBDDFF}" type="presParOf" srcId="{9D176610-C825-4A22-8F7E-45DA176693F2}" destId="{A44493C8-E801-4C5E-A9E9-586D1BEE7520}" srcOrd="7" destOrd="0" presId="urn:microsoft.com/office/officeart/2008/layout/HexagonCluster"/>
    <dgm:cxn modelId="{84822635-4604-4F9C-B1D3-EFDCE99C738F}" type="presParOf" srcId="{A44493C8-E801-4C5E-A9E9-586D1BEE7520}" destId="{FF4AB46F-A132-4BF5-A356-B0E6136D026B}" srcOrd="0" destOrd="0" presId="urn:microsoft.com/office/officeart/2008/layout/HexagonCluster"/>
    <dgm:cxn modelId="{F1147A64-FC71-4572-B096-BFFAA123EFDA}" type="presParOf" srcId="{9D176610-C825-4A22-8F7E-45DA176693F2}" destId="{758C551F-4889-48C6-97E2-DF0369513EAB}" srcOrd="8" destOrd="0" presId="urn:microsoft.com/office/officeart/2008/layout/HexagonCluster"/>
    <dgm:cxn modelId="{BC1B3783-AA56-4183-B962-16EE0A82F884}" type="presParOf" srcId="{758C551F-4889-48C6-97E2-DF0369513EAB}" destId="{A437AD62-5E03-46E8-8469-944D8ED41BE1}" srcOrd="0" destOrd="0" presId="urn:microsoft.com/office/officeart/2008/layout/HexagonCluster"/>
    <dgm:cxn modelId="{E5D9F03D-7234-40CF-B3BE-F16CA50506BA}" type="presParOf" srcId="{9D176610-C825-4A22-8F7E-45DA176693F2}" destId="{A526CD32-766E-44E1-80CB-345500B78EFA}" srcOrd="9" destOrd="0" presId="urn:microsoft.com/office/officeart/2008/layout/HexagonCluster"/>
    <dgm:cxn modelId="{5A4ED595-21AD-4B3D-8BFE-949923DD18B5}" type="presParOf" srcId="{A526CD32-766E-44E1-80CB-345500B78EFA}" destId="{34F9B689-A995-4D09-860D-3393A0F0E224}" srcOrd="0" destOrd="0" presId="urn:microsoft.com/office/officeart/2008/layout/HexagonCluster"/>
    <dgm:cxn modelId="{733E4015-6FD1-426D-9F04-14CAE8DC0308}" type="presParOf" srcId="{9D176610-C825-4A22-8F7E-45DA176693F2}" destId="{D6E4521A-82BD-476A-A0C5-95AFAEEB7965}" srcOrd="10" destOrd="0" presId="urn:microsoft.com/office/officeart/2008/layout/HexagonCluster"/>
    <dgm:cxn modelId="{C5FB27DB-E1A7-413E-AE07-38484EA1C591}" type="presParOf" srcId="{D6E4521A-82BD-476A-A0C5-95AFAEEB7965}" destId="{486C4784-E2CD-4592-8499-128669251BB5}" srcOrd="0" destOrd="0" presId="urn:microsoft.com/office/officeart/2008/layout/HexagonCluster"/>
    <dgm:cxn modelId="{D150EB36-4694-4A77-8DDE-98B2486ED74F}" type="presParOf" srcId="{9D176610-C825-4A22-8F7E-45DA176693F2}" destId="{898AA1E4-41D1-4DED-AEC2-0E0D95ADED9E}" srcOrd="11" destOrd="0" presId="urn:microsoft.com/office/officeart/2008/layout/HexagonCluster"/>
    <dgm:cxn modelId="{2FBE50A2-625C-4ED9-A47A-D204DF78D268}" type="presParOf" srcId="{898AA1E4-41D1-4DED-AEC2-0E0D95ADED9E}" destId="{6C790A7A-ACC7-4ABD-9B1F-6A7ABED7EF25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8AB32-4005-46F0-BB8C-609D216717AE}">
      <dsp:nvSpPr>
        <dsp:cNvPr id="0" name=""/>
        <dsp:cNvSpPr/>
      </dsp:nvSpPr>
      <dsp:spPr>
        <a:xfrm>
          <a:off x="11070852" y="3004475"/>
          <a:ext cx="3313261" cy="3313431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CD03F-AA26-4653-B632-83A08DD669A1}">
      <dsp:nvSpPr>
        <dsp:cNvPr id="0" name=""/>
        <dsp:cNvSpPr/>
      </dsp:nvSpPr>
      <dsp:spPr>
        <a:xfrm>
          <a:off x="11181673" y="3114942"/>
          <a:ext cx="3093040" cy="309249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>
              <a:latin typeface="Open Sauce Light" panose="020B0604020202020204" charset="0"/>
            </a:rPr>
            <a:t>Evaluation</a:t>
          </a:r>
        </a:p>
      </dsp:txBody>
      <dsp:txXfrm>
        <a:off x="11623536" y="3556810"/>
        <a:ext cx="2209314" cy="2208760"/>
      </dsp:txXfrm>
    </dsp:sp>
    <dsp:sp modelId="{719884FC-9814-4191-AB83-8B159AB21E3C}">
      <dsp:nvSpPr>
        <dsp:cNvPr id="0" name=""/>
        <dsp:cNvSpPr/>
      </dsp:nvSpPr>
      <dsp:spPr>
        <a:xfrm rot="2700000">
          <a:off x="7632535" y="3004241"/>
          <a:ext cx="3313316" cy="331331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26E9A-E2BC-4300-A238-964D847B3806}">
      <dsp:nvSpPr>
        <dsp:cNvPr id="0" name=""/>
        <dsp:cNvSpPr/>
      </dsp:nvSpPr>
      <dsp:spPr>
        <a:xfrm>
          <a:off x="7757591" y="3114942"/>
          <a:ext cx="3093040" cy="309249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Open Sauce Light" panose="020B0604020202020204" charset="0"/>
            </a:rPr>
            <a:t>AI Model training</a:t>
          </a:r>
        </a:p>
      </dsp:txBody>
      <dsp:txXfrm>
        <a:off x="8199454" y="3556810"/>
        <a:ext cx="2209314" cy="2208760"/>
      </dsp:txXfrm>
    </dsp:sp>
    <dsp:sp modelId="{760F3DF0-2989-4640-97BB-614622FCB768}">
      <dsp:nvSpPr>
        <dsp:cNvPr id="0" name=""/>
        <dsp:cNvSpPr/>
      </dsp:nvSpPr>
      <dsp:spPr>
        <a:xfrm rot="2700000">
          <a:off x="4222660" y="3004241"/>
          <a:ext cx="3313316" cy="331331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9BF16-B894-4241-B63A-668B9C393191}">
      <dsp:nvSpPr>
        <dsp:cNvPr id="0" name=""/>
        <dsp:cNvSpPr/>
      </dsp:nvSpPr>
      <dsp:spPr>
        <a:xfrm>
          <a:off x="4333508" y="3114942"/>
          <a:ext cx="3093040" cy="309249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Open Sauce Light" panose="020B0604020202020204" charset="0"/>
            </a:rPr>
            <a:t>Data Collection / Processing </a:t>
          </a:r>
        </a:p>
      </dsp:txBody>
      <dsp:txXfrm>
        <a:off x="4775371" y="3556810"/>
        <a:ext cx="2209314" cy="2208760"/>
      </dsp:txXfrm>
    </dsp:sp>
    <dsp:sp modelId="{4583E980-EDC8-434B-9D7B-AAC0BE284D82}">
      <dsp:nvSpPr>
        <dsp:cNvPr id="0" name=""/>
        <dsp:cNvSpPr/>
      </dsp:nvSpPr>
      <dsp:spPr>
        <a:xfrm rot="2700000">
          <a:off x="798577" y="3004241"/>
          <a:ext cx="3313316" cy="3313316"/>
        </a:xfrm>
        <a:prstGeom prst="teardrop">
          <a:avLst>
            <a:gd name="adj" fmla="val 10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8B83B-D90C-480F-8490-5805DB182144}">
      <dsp:nvSpPr>
        <dsp:cNvPr id="0" name=""/>
        <dsp:cNvSpPr/>
      </dsp:nvSpPr>
      <dsp:spPr>
        <a:xfrm>
          <a:off x="909425" y="3114942"/>
          <a:ext cx="3093040" cy="309249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Open Sauce Light" panose="020B0604020202020204" charset="0"/>
            </a:rPr>
            <a:t>Research </a:t>
          </a:r>
        </a:p>
      </dsp:txBody>
      <dsp:txXfrm>
        <a:off x="1351288" y="3556810"/>
        <a:ext cx="2209314" cy="2208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2DA5C-F9A8-49A6-A205-659B72236D34}">
      <dsp:nvSpPr>
        <dsp:cNvPr id="0" name=""/>
        <dsp:cNvSpPr/>
      </dsp:nvSpPr>
      <dsp:spPr>
        <a:xfrm>
          <a:off x="867680" y="37199"/>
          <a:ext cx="4850496" cy="2182977"/>
        </a:xfrm>
        <a:prstGeom prst="roundRect">
          <a:avLst>
            <a:gd name="adj" fmla="val 10000"/>
          </a:avLst>
        </a:prstGeom>
        <a:solidFill>
          <a:srgbClr val="FFFFFF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4000" b="1" kern="1200" dirty="0">
              <a:latin typeface="Montserrat" panose="00000500000000000000" pitchFamily="2" charset="0"/>
            </a:rPr>
            <a:t>Core members</a:t>
          </a:r>
          <a:endParaRPr lang="zh-HK" altLang="en-US" sz="4000" b="1" kern="1200" dirty="0">
            <a:latin typeface="Montserrat" panose="00000500000000000000" pitchFamily="2" charset="0"/>
          </a:endParaRPr>
        </a:p>
      </dsp:txBody>
      <dsp:txXfrm>
        <a:off x="931617" y="101136"/>
        <a:ext cx="4722622" cy="2055103"/>
      </dsp:txXfrm>
    </dsp:sp>
    <dsp:sp modelId="{7F7C18FC-FEFF-469E-A3C4-9133CC86ECED}">
      <dsp:nvSpPr>
        <dsp:cNvPr id="0" name=""/>
        <dsp:cNvSpPr/>
      </dsp:nvSpPr>
      <dsp:spPr>
        <a:xfrm>
          <a:off x="1352730" y="2220177"/>
          <a:ext cx="458530" cy="12944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4420"/>
              </a:lnTo>
              <a:lnTo>
                <a:pt x="458530" y="1294420"/>
              </a:lnTo>
            </a:path>
          </a:pathLst>
        </a:custGeom>
        <a:noFill/>
        <a:ln w="76200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7F5B9-2C65-4A6B-AAAC-4318256BFBCB}">
      <dsp:nvSpPr>
        <dsp:cNvPr id="0" name=""/>
        <dsp:cNvSpPr/>
      </dsp:nvSpPr>
      <dsp:spPr>
        <a:xfrm>
          <a:off x="1811260" y="2751919"/>
          <a:ext cx="3912498" cy="1525357"/>
        </a:xfrm>
        <a:prstGeom prst="roundRect">
          <a:avLst>
            <a:gd name="adj" fmla="val 10000"/>
          </a:avLst>
        </a:prstGeom>
        <a:solidFill>
          <a:srgbClr val="FFFFFF"/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4000" kern="1200" dirty="0">
              <a:latin typeface="Montserrat" panose="00000500000000000000" pitchFamily="2" charset="0"/>
            </a:rPr>
            <a:t>Project leads </a:t>
          </a:r>
          <a:endParaRPr lang="zh-HK" altLang="en-US" sz="4000" kern="1200" dirty="0">
            <a:latin typeface="Montserrat" panose="00000500000000000000" pitchFamily="2" charset="0"/>
          </a:endParaRPr>
        </a:p>
      </dsp:txBody>
      <dsp:txXfrm>
        <a:off x="1855936" y="2796595"/>
        <a:ext cx="3823146" cy="1436005"/>
      </dsp:txXfrm>
    </dsp:sp>
    <dsp:sp modelId="{E8A94D9F-3699-4D7E-A16C-84AAD4D42324}">
      <dsp:nvSpPr>
        <dsp:cNvPr id="0" name=""/>
        <dsp:cNvSpPr/>
      </dsp:nvSpPr>
      <dsp:spPr>
        <a:xfrm>
          <a:off x="1352730" y="2220177"/>
          <a:ext cx="469590" cy="3356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6841"/>
              </a:lnTo>
              <a:lnTo>
                <a:pt x="469590" y="3356841"/>
              </a:lnTo>
            </a:path>
          </a:pathLst>
        </a:custGeom>
        <a:noFill/>
        <a:ln w="76200" cap="flat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483C0-F727-42A5-A350-680EFB7A90CF}">
      <dsp:nvSpPr>
        <dsp:cNvPr id="0" name=""/>
        <dsp:cNvSpPr/>
      </dsp:nvSpPr>
      <dsp:spPr>
        <a:xfrm>
          <a:off x="1822320" y="4869401"/>
          <a:ext cx="3944445" cy="1415234"/>
        </a:xfrm>
        <a:prstGeom prst="roundRect">
          <a:avLst>
            <a:gd name="adj" fmla="val 10000"/>
          </a:avLst>
        </a:prstGeom>
        <a:solidFill>
          <a:srgbClr val="FFFFFF"/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4000" kern="1200" dirty="0">
              <a:latin typeface="Montserrat" panose="00000500000000000000" pitchFamily="2" charset="0"/>
            </a:rPr>
            <a:t>Members</a:t>
          </a:r>
          <a:endParaRPr lang="zh-HK" altLang="en-US" sz="4000" kern="1200" dirty="0">
            <a:latin typeface="Montserrat" panose="00000500000000000000" pitchFamily="2" charset="0"/>
          </a:endParaRPr>
        </a:p>
      </dsp:txBody>
      <dsp:txXfrm>
        <a:off x="1863771" y="4910852"/>
        <a:ext cx="3861543" cy="13323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39E74-BB4A-4E1A-9A06-3BCFF51817E4}">
      <dsp:nvSpPr>
        <dsp:cNvPr id="0" name=""/>
        <dsp:cNvSpPr/>
      </dsp:nvSpPr>
      <dsp:spPr>
        <a:xfrm>
          <a:off x="2940980" y="5033499"/>
          <a:ext cx="3440530" cy="296633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4000" kern="1200" dirty="0">
            <a:latin typeface="Montserrat" panose="00000500000000000000" pitchFamily="2" charset="0"/>
          </a:endParaRPr>
        </a:p>
      </dsp:txBody>
      <dsp:txXfrm>
        <a:off x="3474886" y="5493819"/>
        <a:ext cx="2372718" cy="2045697"/>
      </dsp:txXfrm>
    </dsp:sp>
    <dsp:sp modelId="{1708BD1B-3821-439C-B607-92822EBBA59B}">
      <dsp:nvSpPr>
        <dsp:cNvPr id="0" name=""/>
        <dsp:cNvSpPr/>
      </dsp:nvSpPr>
      <dsp:spPr>
        <a:xfrm>
          <a:off x="3030360" y="6343076"/>
          <a:ext cx="402823" cy="34718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29111-6B63-41F1-AB87-A86BFD1B6EE5}">
      <dsp:nvSpPr>
        <dsp:cNvPr id="0" name=""/>
        <dsp:cNvSpPr/>
      </dsp:nvSpPr>
      <dsp:spPr>
        <a:xfrm>
          <a:off x="0" y="3440219"/>
          <a:ext cx="3440530" cy="296633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6EFE-9CC1-42E4-99E0-C99A84B14534}">
      <dsp:nvSpPr>
        <dsp:cNvPr id="0" name=""/>
        <dsp:cNvSpPr/>
      </dsp:nvSpPr>
      <dsp:spPr>
        <a:xfrm>
          <a:off x="2342254" y="6014702"/>
          <a:ext cx="402823" cy="34718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7EEDC-F2D9-4868-947E-B622A11B2EE1}">
      <dsp:nvSpPr>
        <dsp:cNvPr id="0" name=""/>
        <dsp:cNvSpPr/>
      </dsp:nvSpPr>
      <dsp:spPr>
        <a:xfrm>
          <a:off x="5872165" y="3404952"/>
          <a:ext cx="3440530" cy="2966337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6500" kern="1200" dirty="0"/>
        </a:p>
      </dsp:txBody>
      <dsp:txXfrm>
        <a:off x="6406071" y="3865272"/>
        <a:ext cx="2372718" cy="2045697"/>
      </dsp:txXfrm>
    </dsp:sp>
    <dsp:sp modelId="{E0D484C6-8FAB-479F-8D31-70D2A54E2D06}">
      <dsp:nvSpPr>
        <dsp:cNvPr id="0" name=""/>
        <dsp:cNvSpPr/>
      </dsp:nvSpPr>
      <dsp:spPr>
        <a:xfrm>
          <a:off x="8224214" y="5976301"/>
          <a:ext cx="402823" cy="34718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28159-95A2-45D2-AC8E-F5565345FEE7}">
      <dsp:nvSpPr>
        <dsp:cNvPr id="0" name=""/>
        <dsp:cNvSpPr/>
      </dsp:nvSpPr>
      <dsp:spPr>
        <a:xfrm>
          <a:off x="8803350" y="5033499"/>
          <a:ext cx="3440530" cy="296633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AB46F-A132-4BF5-A356-B0E6136D026B}">
      <dsp:nvSpPr>
        <dsp:cNvPr id="0" name=""/>
        <dsp:cNvSpPr/>
      </dsp:nvSpPr>
      <dsp:spPr>
        <a:xfrm>
          <a:off x="8892730" y="6343076"/>
          <a:ext cx="402823" cy="34718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7AD62-5E03-46E8-8469-944D8ED41BE1}">
      <dsp:nvSpPr>
        <dsp:cNvPr id="0" name=""/>
        <dsp:cNvSpPr/>
      </dsp:nvSpPr>
      <dsp:spPr>
        <a:xfrm>
          <a:off x="2940980" y="1783459"/>
          <a:ext cx="3440530" cy="2966337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6500" kern="1200" dirty="0"/>
        </a:p>
      </dsp:txBody>
      <dsp:txXfrm>
        <a:off x="3474886" y="2243779"/>
        <a:ext cx="2372718" cy="2045697"/>
      </dsp:txXfrm>
    </dsp:sp>
    <dsp:sp modelId="{34F9B689-A995-4D09-860D-3393A0F0E224}">
      <dsp:nvSpPr>
        <dsp:cNvPr id="0" name=""/>
        <dsp:cNvSpPr/>
      </dsp:nvSpPr>
      <dsp:spPr>
        <a:xfrm>
          <a:off x="5273439" y="1847723"/>
          <a:ext cx="402823" cy="34718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C4784-E2CD-4592-8499-128669251BB5}">
      <dsp:nvSpPr>
        <dsp:cNvPr id="0" name=""/>
        <dsp:cNvSpPr/>
      </dsp:nvSpPr>
      <dsp:spPr>
        <a:xfrm>
          <a:off x="5872165" y="162750"/>
          <a:ext cx="3440530" cy="296633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90A7A-ACC7-4ABD-9B1F-6A7ABED7EF25}">
      <dsp:nvSpPr>
        <dsp:cNvPr id="0" name=""/>
        <dsp:cNvSpPr/>
      </dsp:nvSpPr>
      <dsp:spPr>
        <a:xfrm>
          <a:off x="5973789" y="1465273"/>
          <a:ext cx="402823" cy="34718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21CC3-9663-416B-B11E-854C082B269D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C6630-4E23-4D40-A42C-EA6DD9BFE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3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21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Research </a:t>
            </a:r>
          </a:p>
          <a:p>
            <a:r>
              <a:rPr lang="en-US" altLang="zh-HK"/>
              <a:t>Competitions </a:t>
            </a:r>
          </a:p>
          <a:p>
            <a:r>
              <a:rPr lang="en-US" altLang="zh-HK"/>
              <a:t>Learning resources </a:t>
            </a:r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16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01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98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4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Research </a:t>
            </a:r>
          </a:p>
          <a:p>
            <a:r>
              <a:rPr lang="en-US" altLang="zh-HK"/>
              <a:t>Competitions </a:t>
            </a:r>
          </a:p>
          <a:p>
            <a:r>
              <a:rPr lang="en-US" altLang="zh-HK"/>
              <a:t>Learning resources </a:t>
            </a:r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0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9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Research </a:t>
            </a:r>
          </a:p>
          <a:p>
            <a:r>
              <a:rPr lang="en-US" altLang="zh-HK"/>
              <a:t>Competitions </a:t>
            </a:r>
          </a:p>
          <a:p>
            <a:r>
              <a:rPr lang="en-US" altLang="zh-HK"/>
              <a:t>Learning resources </a:t>
            </a:r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2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Research </a:t>
            </a:r>
          </a:p>
          <a:p>
            <a:r>
              <a:rPr lang="en-US" altLang="zh-HK"/>
              <a:t>Competitions </a:t>
            </a:r>
          </a:p>
          <a:p>
            <a:r>
              <a:rPr lang="en-US" altLang="zh-HK"/>
              <a:t>Learning resources </a:t>
            </a:r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08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Research </a:t>
            </a:r>
          </a:p>
          <a:p>
            <a:r>
              <a:rPr lang="en-US" altLang="zh-HK"/>
              <a:t>Competitions </a:t>
            </a:r>
          </a:p>
          <a:p>
            <a:r>
              <a:rPr lang="en-US" altLang="zh-HK"/>
              <a:t>Learning resources </a:t>
            </a:r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Research </a:t>
            </a:r>
          </a:p>
          <a:p>
            <a:r>
              <a:rPr lang="en-US" altLang="zh-HK"/>
              <a:t>Competitions </a:t>
            </a:r>
          </a:p>
          <a:p>
            <a:r>
              <a:rPr lang="en-US" altLang="zh-HK"/>
              <a:t>Learning resources </a:t>
            </a:r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18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Research </a:t>
            </a:r>
          </a:p>
          <a:p>
            <a:r>
              <a:rPr lang="en-US" altLang="zh-HK"/>
              <a:t>Competitions </a:t>
            </a:r>
          </a:p>
          <a:p>
            <a:r>
              <a:rPr lang="en-US" altLang="zh-HK"/>
              <a:t>Learning resources </a:t>
            </a:r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95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Research </a:t>
            </a:r>
          </a:p>
          <a:p>
            <a:r>
              <a:rPr lang="en-US" altLang="zh-HK"/>
              <a:t>Competitions </a:t>
            </a:r>
          </a:p>
          <a:p>
            <a:r>
              <a:rPr lang="en-US" altLang="zh-HK"/>
              <a:t>Learning resources </a:t>
            </a:r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92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Research </a:t>
            </a:r>
          </a:p>
          <a:p>
            <a:r>
              <a:rPr lang="en-US" altLang="zh-HK"/>
              <a:t>Competitions </a:t>
            </a:r>
          </a:p>
          <a:p>
            <a:r>
              <a:rPr lang="en-US" altLang="zh-HK"/>
              <a:t>Learning resources </a:t>
            </a:r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1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7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4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1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4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9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6630-4E23-4D40-A42C-EA6DD9BFE6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425417" y="724702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1E6FA57-C489-4A48-8BC3-32005F0B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5" t="19260" r="15677" b="24445"/>
          <a:stretch/>
        </p:blipFill>
        <p:spPr>
          <a:xfrm>
            <a:off x="15697200" y="8496300"/>
            <a:ext cx="2237872" cy="1574799"/>
          </a:xfrm>
          <a:prstGeom prst="rect">
            <a:avLst/>
          </a:prstGeom>
        </p:spPr>
      </p:pic>
      <p:grpSp>
        <p:nvGrpSpPr>
          <p:cNvPr id="11" name="Group 23">
            <a:extLst>
              <a:ext uri="{FF2B5EF4-FFF2-40B4-BE49-F238E27FC236}">
                <a16:creationId xmlns:a16="http://schemas.microsoft.com/office/drawing/2014/main" id="{78FBC1C8-2D84-4F8A-9725-EC3F411D6595}"/>
              </a:ext>
            </a:extLst>
          </p:cNvPr>
          <p:cNvGrpSpPr>
            <a:grpSpLocks noChangeAspect="1"/>
          </p:cNvGrpSpPr>
          <p:nvPr/>
        </p:nvGrpSpPr>
        <p:grpSpPr>
          <a:xfrm>
            <a:off x="16974117" y="833120"/>
            <a:ext cx="570365" cy="570365"/>
            <a:chOff x="-2540" y="-2540"/>
            <a:chExt cx="6355080" cy="635508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DE62A3C2-CC91-4A4A-A9BE-65645A987983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4263695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425417" y="741212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D1B4860B-0ED0-4799-8924-C70EA58852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974117" y="849630"/>
            <a:ext cx="570365" cy="570365"/>
            <a:chOff x="-2540" y="-2540"/>
            <a:chExt cx="6355080" cy="6355080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C395552A-92FF-4FFE-9210-9D0C4920850F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73709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860F92DA-3530-4565-916A-F09ABD7E0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5" t="19260" r="15677" b="24445"/>
          <a:stretch/>
        </p:blipFill>
        <p:spPr>
          <a:xfrm>
            <a:off x="15697200" y="8507527"/>
            <a:ext cx="2237872" cy="1574799"/>
          </a:xfrm>
          <a:prstGeom prst="rect">
            <a:avLst/>
          </a:prstGeom>
        </p:spPr>
      </p:pic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914400" lvl="0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1828800" lvl="1" indent="-6350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2743200" lvl="2" indent="-6350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3657600" lvl="3" indent="-6350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4572000" lvl="4" indent="-6350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5486400" lvl="5" indent="-6350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6400800" lvl="6" indent="-6350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7315200" lvl="7" indent="-6350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8229600" lvl="8" indent="-635000" algn="l" rtl="0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9pPr>
          </a:lstStyle>
          <a:p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9pPr>
          </a:lstStyle>
          <a:p>
            <a:endParaRPr lang="en-US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13378882" y="849630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200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C16EF7-D05E-4423-B88A-BFCE07FB5CE7}"/>
              </a:ext>
            </a:extLst>
          </p:cNvPr>
          <p:cNvGrpSpPr/>
          <p:nvPr userDrawn="1"/>
        </p:nvGrpSpPr>
        <p:grpSpPr>
          <a:xfrm>
            <a:off x="914400" y="9639300"/>
            <a:ext cx="898626" cy="103980"/>
            <a:chOff x="0" y="0"/>
            <a:chExt cx="1317085" cy="15240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1C3C40A-E680-4A9D-BBE9-EF84588C89BC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10" name="Group 18">
            <a:extLst>
              <a:ext uri="{FF2B5EF4-FFF2-40B4-BE49-F238E27FC236}">
                <a16:creationId xmlns:a16="http://schemas.microsoft.com/office/drawing/2014/main" id="{AA1E15D4-901E-4511-81A5-69A3F24AE23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974117" y="849630"/>
            <a:ext cx="570365" cy="570365"/>
            <a:chOff x="-2540" y="-2540"/>
            <a:chExt cx="6355080" cy="6355080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34AA9906-8A78-4413-A128-A80D3E8E397D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317298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AC1E4-2090-482E-874E-3155FCE4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85330" y="207612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fld id="{059C648D-3A25-4A52-B75F-01901CDEB92A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7376846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99" r:id="rId2"/>
    <p:sldLayoutId id="214748370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5.png"/><Relationship Id="rId18" Type="http://schemas.microsoft.com/office/2007/relationships/hdphoto" Target="../media/hdphoto11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microsoft.com/office/2007/relationships/hdphoto" Target="../media/hdphoto8.wdp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openxmlformats.org/officeDocument/2006/relationships/image" Target="../media/image33.svg"/><Relationship Id="rId4" Type="http://schemas.microsoft.com/office/2007/relationships/hdphoto" Target="../media/hdphoto6.wdp"/><Relationship Id="rId9" Type="http://schemas.openxmlformats.org/officeDocument/2006/relationships/image" Target="../media/image32.png"/><Relationship Id="rId1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9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C0F042C6-18D5-4457-90E5-CED0FE8AB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5" t="19260" r="15677" b="24445"/>
          <a:stretch/>
        </p:blipFill>
        <p:spPr>
          <a:xfrm>
            <a:off x="9559635" y="4017239"/>
            <a:ext cx="8575766" cy="60347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3875E3-D506-4A48-91CA-D0580F3AFB74}"/>
              </a:ext>
            </a:extLst>
          </p:cNvPr>
          <p:cNvGrpSpPr/>
          <p:nvPr/>
        </p:nvGrpSpPr>
        <p:grpSpPr>
          <a:xfrm>
            <a:off x="1752600" y="2791982"/>
            <a:ext cx="9500000" cy="4242656"/>
            <a:chOff x="1295400" y="2324100"/>
            <a:chExt cx="11582400" cy="4242656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43EC5481-9BE7-4DB4-B840-DBDB861B8B7C}"/>
                </a:ext>
              </a:extLst>
            </p:cNvPr>
            <p:cNvGrpSpPr/>
            <p:nvPr/>
          </p:nvGrpSpPr>
          <p:grpSpPr>
            <a:xfrm>
              <a:off x="1295400" y="2324100"/>
              <a:ext cx="11582400" cy="4242656"/>
              <a:chOff x="-20150" y="623764"/>
              <a:chExt cx="14089204" cy="5656872"/>
            </a:xfrm>
          </p:grpSpPr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44267524-FB57-450E-A07D-B9AE44182575}"/>
                  </a:ext>
                </a:extLst>
              </p:cNvPr>
              <p:cNvSpPr txBox="1"/>
              <p:nvPr/>
            </p:nvSpPr>
            <p:spPr>
              <a:xfrm>
                <a:off x="-20150" y="623764"/>
                <a:ext cx="14089204" cy="185178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0560"/>
                  </a:lnSpc>
                </a:pPr>
                <a:r>
                  <a:rPr lang="en-US" sz="9600" dirty="0">
                    <a:solidFill>
                      <a:srgbClr val="FFFFFF"/>
                    </a:solidFill>
                    <a:latin typeface="Hatton Bold" panose="02020500000000000000" charset="0"/>
                  </a:rPr>
                  <a:t>STEM @SPCC</a:t>
                </a:r>
              </a:p>
            </p:txBody>
          </p:sp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D316F1DD-9A61-466E-9516-117FC55D43C5}"/>
                  </a:ext>
                </a:extLst>
              </p:cNvPr>
              <p:cNvSpPr txBox="1"/>
              <p:nvPr/>
            </p:nvSpPr>
            <p:spPr>
              <a:xfrm>
                <a:off x="-20150" y="4599834"/>
                <a:ext cx="14089204" cy="168080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:r>
                  <a:rPr lang="en-US" sz="3600" dirty="0">
                    <a:solidFill>
                      <a:srgbClr val="FFFFFF"/>
                    </a:solidFill>
                    <a:latin typeface="Hatton Bold" panose="02020500000000000000" charset="0"/>
                  </a:rPr>
                  <a:t>Morning Assembly </a:t>
                </a:r>
              </a:p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:r>
                  <a:rPr lang="en-US" sz="3600" dirty="0">
                    <a:solidFill>
                      <a:srgbClr val="FFFFFF"/>
                    </a:solidFill>
                    <a:latin typeface="Hatton Bold" panose="02020500000000000000" charset="0"/>
                  </a:rPr>
                  <a:t>12 Nov 2021 </a:t>
                </a:r>
              </a:p>
            </p:txBody>
          </p:sp>
        </p:grp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3D0A4CC-00E8-4A02-8C8B-7E5C44171553}"/>
                </a:ext>
              </a:extLst>
            </p:cNvPr>
            <p:cNvSpPr txBox="1"/>
            <p:nvPr/>
          </p:nvSpPr>
          <p:spPr>
            <a:xfrm>
              <a:off x="1295400" y="4687613"/>
              <a:ext cx="11582400" cy="582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Hatton Bold" panose="02020500000000000000" charset="0"/>
                </a:rPr>
                <a:t>AI Project Group </a:t>
              </a: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753E3196-59ED-4F4C-A5CA-EDA14B1CC2B7}"/>
              </a:ext>
            </a:extLst>
          </p:cNvPr>
          <p:cNvGrpSpPr/>
          <p:nvPr/>
        </p:nvGrpSpPr>
        <p:grpSpPr>
          <a:xfrm>
            <a:off x="1828800" y="1028700"/>
            <a:ext cx="898626" cy="103980"/>
            <a:chOff x="0" y="0"/>
            <a:chExt cx="1317085" cy="1524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50DC657-9290-43B3-877D-1C8EF88DE570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16" name="TextBox 26">
            <a:extLst>
              <a:ext uri="{FF2B5EF4-FFF2-40B4-BE49-F238E27FC236}">
                <a16:creationId xmlns:a16="http://schemas.microsoft.com/office/drawing/2014/main" id="{35D61059-CBE9-42B4-A4B7-F4558C90F856}"/>
              </a:ext>
            </a:extLst>
          </p:cNvPr>
          <p:cNvSpPr txBox="1"/>
          <p:nvPr/>
        </p:nvSpPr>
        <p:spPr>
          <a:xfrm>
            <a:off x="9767453" y="9520530"/>
            <a:ext cx="628650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2000" spc="280">
                <a:solidFill>
                  <a:srgbClr val="FFFFFF"/>
                </a:solidFill>
                <a:latin typeface="Montserrat" panose="00000500000000000000" pitchFamily="2" charset="0"/>
                <a:ea typeface="Tahoma" panose="020B0604030504040204" pitchFamily="34" charset="0"/>
                <a:cs typeface="Times New Roman" panose="02020603050405020304" pitchFamily="18" charset="0"/>
              </a:rPr>
              <a:t>Logo Design: Isaac LEE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A381D-24C1-4367-A4F7-0102E43091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00288" y="739080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7979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8BEE98B6-0287-43A5-BA37-C0D2DB796383}"/>
              </a:ext>
            </a:extLst>
          </p:cNvPr>
          <p:cNvSpPr txBox="1"/>
          <p:nvPr/>
        </p:nvSpPr>
        <p:spPr>
          <a:xfrm>
            <a:off x="914399" y="600544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FONT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FCD408D-7F42-403C-B624-941B7D1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14716"/>
            <a:ext cx="6871428" cy="841800"/>
          </a:xfrm>
        </p:spPr>
        <p:txBody>
          <a:bodyPr>
            <a:normAutofit/>
          </a:bodyPr>
          <a:lstStyle/>
          <a:p>
            <a:r>
              <a:rPr lang="en-US" altLang="zh-HK" sz="4800" dirty="0">
                <a:solidFill>
                  <a:srgbClr val="FFFF00"/>
                </a:solidFill>
                <a:latin typeface="Hatton Bold" panose="02020500000000000000" charset="0"/>
                <a:cs typeface="Times New Roman" panose="02020603050405020304" pitchFamily="18" charset="0"/>
              </a:rPr>
              <a:t>Unique </a:t>
            </a:r>
            <a:r>
              <a:rPr lang="en-US" altLang="zh-HK" sz="4800" dirty="0">
                <a:solidFill>
                  <a:srgbClr val="FFFFFF"/>
                </a:solidFill>
                <a:latin typeface="Hatton Bold" panose="02020500000000000000" charset="0"/>
                <a:cs typeface="Times New Roman" panose="02020603050405020304" pitchFamily="18" charset="0"/>
              </a:rPr>
              <a:t>significance</a:t>
            </a:r>
            <a:endParaRPr lang="zh-HK" altLang="en-US" sz="1600" dirty="0"/>
          </a:p>
        </p:txBody>
      </p:sp>
      <p:pic>
        <p:nvPicPr>
          <p:cNvPr id="3" name="Graphic 2" descr="Handcuffs outline">
            <a:extLst>
              <a:ext uri="{FF2B5EF4-FFF2-40B4-BE49-F238E27FC236}">
                <a16:creationId xmlns:a16="http://schemas.microsoft.com/office/drawing/2014/main" id="{81C9EE4A-2EC3-4BBF-8502-4E91F002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68519" y="3059148"/>
            <a:ext cx="2159807" cy="2159807"/>
          </a:xfrm>
          <a:prstGeom prst="rect">
            <a:avLst/>
          </a:prstGeom>
        </p:spPr>
      </p:pic>
      <p:pic>
        <p:nvPicPr>
          <p:cNvPr id="5" name="Graphic 4" descr="Handshake outline">
            <a:extLst>
              <a:ext uri="{FF2B5EF4-FFF2-40B4-BE49-F238E27FC236}">
                <a16:creationId xmlns:a16="http://schemas.microsoft.com/office/drawing/2014/main" id="{D97522AE-7781-455D-9A84-5CB6FAE44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7768" y="3064906"/>
            <a:ext cx="2237008" cy="2237008"/>
          </a:xfrm>
          <a:prstGeom prst="rect">
            <a:avLst/>
          </a:prstGeom>
        </p:spPr>
      </p:pic>
      <p:pic>
        <p:nvPicPr>
          <p:cNvPr id="15" name="Graphic 14" descr="Illustrator outline">
            <a:extLst>
              <a:ext uri="{FF2B5EF4-FFF2-40B4-BE49-F238E27FC236}">
                <a16:creationId xmlns:a16="http://schemas.microsoft.com/office/drawing/2014/main" id="{9F09F124-3717-46E2-B5ED-4175EEC287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9673" y="3059148"/>
            <a:ext cx="2084352" cy="2084352"/>
          </a:xfrm>
          <a:prstGeom prst="rect">
            <a:avLst/>
          </a:prstGeom>
        </p:spPr>
      </p:pic>
      <p:sp>
        <p:nvSpPr>
          <p:cNvPr id="17" name="Google Shape;535;p18">
            <a:extLst>
              <a:ext uri="{FF2B5EF4-FFF2-40B4-BE49-F238E27FC236}">
                <a16:creationId xmlns:a16="http://schemas.microsoft.com/office/drawing/2014/main" id="{C6DE1330-EAA8-4BB6-A651-A714E3B64377}"/>
              </a:ext>
            </a:extLst>
          </p:cNvPr>
          <p:cNvSpPr txBox="1"/>
          <p:nvPr/>
        </p:nvSpPr>
        <p:spPr>
          <a:xfrm>
            <a:off x="1535375" y="5537932"/>
            <a:ext cx="4215185" cy="256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bg1"/>
                </a:solidFill>
                <a:latin typeface="Montserrat" panose="00000500000000000000" pitchFamily="2" charset="0"/>
                <a:sym typeface="Arial"/>
              </a:rPr>
              <a:t>Font Design</a:t>
            </a:r>
            <a:r>
              <a:rPr lang="en-US" sz="3200" b="1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 marL="1143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chemeClr val="bg1"/>
                </a:solidFill>
                <a:latin typeface="Montserrat" panose="00000500000000000000" pitchFamily="2" charset="0"/>
                <a:sym typeface="Arial"/>
              </a:rPr>
              <a:t>Generating font families with just a single character</a:t>
            </a:r>
            <a:endParaRPr sz="3200" i="0" u="none" strike="noStrike" cap="none">
              <a:solidFill>
                <a:schemeClr val="bg1"/>
              </a:solidFill>
              <a:latin typeface="Montserrat" panose="00000500000000000000" pitchFamily="2" charset="0"/>
              <a:sym typeface="Arial"/>
            </a:endParaRPr>
          </a:p>
        </p:txBody>
      </p:sp>
      <p:sp>
        <p:nvSpPr>
          <p:cNvPr id="18" name="Google Shape;535;p18">
            <a:extLst>
              <a:ext uri="{FF2B5EF4-FFF2-40B4-BE49-F238E27FC236}">
                <a16:creationId xmlns:a16="http://schemas.microsoft.com/office/drawing/2014/main" id="{42584C82-8402-4BC7-ABAC-1DF6B83C9396}"/>
              </a:ext>
            </a:extLst>
          </p:cNvPr>
          <p:cNvSpPr txBox="1"/>
          <p:nvPr/>
        </p:nvSpPr>
        <p:spPr>
          <a:xfrm>
            <a:off x="6687755" y="5537932"/>
            <a:ext cx="4837034" cy="275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bg1"/>
                </a:solidFill>
                <a:latin typeface="Montserrat" panose="00000500000000000000" pitchFamily="2" charset="0"/>
                <a:sym typeface="Arial"/>
              </a:rPr>
              <a:t>Business</a:t>
            </a:r>
            <a:endParaRPr lang="en-US" sz="3200" b="1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143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chemeClr val="bg1"/>
                </a:solidFill>
                <a:latin typeface="Montserrat" panose="00000500000000000000" pitchFamily="2" charset="0"/>
                <a:sym typeface="Arial"/>
              </a:rPr>
              <a:t>Designing company fonts and enhancing business image</a:t>
            </a:r>
            <a:endParaRPr sz="3200" i="0" u="none" strike="noStrike" cap="none">
              <a:solidFill>
                <a:schemeClr val="bg1"/>
              </a:solidFill>
              <a:latin typeface="Montserrat" panose="00000500000000000000" pitchFamily="2" charset="0"/>
              <a:sym typeface="Arial"/>
            </a:endParaRPr>
          </a:p>
        </p:txBody>
      </p:sp>
      <p:sp>
        <p:nvSpPr>
          <p:cNvPr id="20" name="Google Shape;535;p18">
            <a:extLst>
              <a:ext uri="{FF2B5EF4-FFF2-40B4-BE49-F238E27FC236}">
                <a16:creationId xmlns:a16="http://schemas.microsoft.com/office/drawing/2014/main" id="{5D554D5D-2D69-4B95-893A-21D92770180B}"/>
              </a:ext>
            </a:extLst>
          </p:cNvPr>
          <p:cNvSpPr txBox="1"/>
          <p:nvPr/>
        </p:nvSpPr>
        <p:spPr>
          <a:xfrm>
            <a:off x="12219350" y="5537932"/>
            <a:ext cx="4837034" cy="275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bg1"/>
                </a:solidFill>
                <a:latin typeface="Montserrat" panose="00000500000000000000" pitchFamily="2" charset="0"/>
                <a:sym typeface="Arial"/>
              </a:rPr>
              <a:t>Criminology</a:t>
            </a:r>
            <a:endParaRPr lang="en-US" sz="3200" b="1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143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bg1"/>
                </a:solidFill>
                <a:latin typeface="Montserrat" panose="00000500000000000000" pitchFamily="2" charset="0"/>
              </a:rPr>
              <a:t>Solving cases based on suspect’s </a:t>
            </a:r>
            <a:r>
              <a:rPr lang="en-US" sz="3200" i="0" u="none" strike="noStrike" cap="none">
                <a:solidFill>
                  <a:schemeClr val="bg1"/>
                </a:solidFill>
                <a:latin typeface="Montserrat" panose="00000500000000000000" pitchFamily="2" charset="0"/>
                <a:sym typeface="Arial"/>
              </a:rPr>
              <a:t>handwriting</a:t>
            </a:r>
            <a:endParaRPr sz="3200" i="0" u="none" strike="noStrike" cap="none">
              <a:solidFill>
                <a:schemeClr val="bg1"/>
              </a:solidFill>
              <a:latin typeface="Montserrat" panose="00000500000000000000" pitchFamily="2" charset="0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B38D13-71A2-4C0D-94AD-810BD7960F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3358245" y="869020"/>
            <a:ext cx="4114800" cy="547800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289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99264" y="3624503"/>
            <a:ext cx="15689470" cy="2515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799">
                <a:solidFill>
                  <a:srgbClr val="FF0000"/>
                </a:solidFill>
                <a:latin typeface="Poppins Bold"/>
              </a:rPr>
              <a:t>Non-line of sight (NLOS) object classification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0157" y="6536871"/>
            <a:ext cx="16027683" cy="61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600">
                <a:solidFill>
                  <a:srgbClr val="FF0000"/>
                </a:solidFill>
                <a:latin typeface="Open Sauce Light" panose="02020500000000000000" charset="0"/>
              </a:rPr>
              <a:t>PROJECT HIGHLIGHTS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872658" y="593335"/>
            <a:ext cx="570365" cy="570365"/>
            <a:chOff x="-2540" y="-2540"/>
            <a:chExt cx="6355080" cy="6355080"/>
          </a:xfrm>
        </p:grpSpPr>
        <p:sp>
          <p:nvSpPr>
            <p:cNvPr id="11" name="Freeform 1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9804B78D-88E7-46D6-BBAB-0512EE3B2C83}"/>
              </a:ext>
            </a:extLst>
          </p:cNvPr>
          <p:cNvGrpSpPr/>
          <p:nvPr/>
        </p:nvGrpSpPr>
        <p:grpSpPr>
          <a:xfrm>
            <a:off x="1828800" y="774537"/>
            <a:ext cx="898626" cy="103980"/>
            <a:chOff x="0" y="0"/>
            <a:chExt cx="1317085" cy="1524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7843EAC-1CA5-40E9-850A-5468966DA2FD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3C05F-C77F-45EB-8069-EE0A24E229F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251103" y="484917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FF0000"/>
                </a:solidFill>
              </a:rPr>
              <a:pPr/>
              <a:t>11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483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8BEE98B6-0287-43A5-BA37-C0D2DB796383}"/>
              </a:ext>
            </a:extLst>
          </p:cNvPr>
          <p:cNvSpPr txBox="1"/>
          <p:nvPr/>
        </p:nvSpPr>
        <p:spPr>
          <a:xfrm>
            <a:off x="914399" y="600544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pc="280">
                <a:solidFill>
                  <a:srgbClr val="FFFFFF"/>
                </a:solidFill>
                <a:latin typeface="Open Sauce Light"/>
              </a:rPr>
              <a:t>NLOS</a:t>
            </a:r>
            <a:endParaRPr lang="en-US" sz="1400" spc="280">
              <a:solidFill>
                <a:srgbClr val="FFFFFF"/>
              </a:solidFill>
              <a:latin typeface="Open Sauce Light"/>
            </a:endParaRPr>
          </a:p>
        </p:txBody>
      </p:sp>
      <p:grpSp>
        <p:nvGrpSpPr>
          <p:cNvPr id="9" name="Group 18">
            <a:extLst>
              <a:ext uri="{FF2B5EF4-FFF2-40B4-BE49-F238E27FC236}">
                <a16:creationId xmlns:a16="http://schemas.microsoft.com/office/drawing/2014/main" id="{F4D2B4A8-620F-4400-A289-BD388E8DFAFD}"/>
              </a:ext>
            </a:extLst>
          </p:cNvPr>
          <p:cNvGrpSpPr>
            <a:grpSpLocks noChangeAspect="1"/>
          </p:cNvGrpSpPr>
          <p:nvPr/>
        </p:nvGrpSpPr>
        <p:grpSpPr>
          <a:xfrm>
            <a:off x="16974117" y="849630"/>
            <a:ext cx="570365" cy="570365"/>
            <a:chOff x="-2540" y="-2540"/>
            <a:chExt cx="6355080" cy="6355080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4B2C6E0E-49DC-417C-AE75-082C983DE4CE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FCD408D-7F42-403C-B624-941B7D1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665" y="4301700"/>
            <a:ext cx="16547817" cy="1683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HK" sz="7200">
                <a:solidFill>
                  <a:srgbClr val="FFFF00"/>
                </a:solidFill>
                <a:latin typeface="Hatton Bold" panose="02020500000000000000" charset="0"/>
                <a:cs typeface="Times New Roman" panose="02020603050405020304" pitchFamily="18" charset="0"/>
              </a:rPr>
              <a:t>Classify </a:t>
            </a:r>
            <a:r>
              <a:rPr lang="en-US" altLang="zh-HK" sz="7200">
                <a:solidFill>
                  <a:srgbClr val="FFFFFF"/>
                </a:solidFill>
                <a:latin typeface="Hatton Bold" panose="02020500000000000000" charset="0"/>
                <a:cs typeface="Times New Roman" panose="02020603050405020304" pitchFamily="18" charset="0"/>
              </a:rPr>
              <a:t>objects based on the captured reflections</a:t>
            </a:r>
            <a:endParaRPr lang="zh-HK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6890F-1246-4CA1-AA23-462D291666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3343957" y="860912"/>
            <a:ext cx="4114800" cy="547800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2784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6974117" y="833120"/>
            <a:ext cx="570365" cy="570365"/>
            <a:chOff x="-2540" y="-2540"/>
            <a:chExt cx="6355080" cy="6355080"/>
          </a:xfrm>
        </p:grpSpPr>
        <p:sp>
          <p:nvSpPr>
            <p:cNvPr id="24" name="Freeform 2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028700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NLOS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B276364-74B2-4BD1-B472-AA96DD69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85" y="1790232"/>
            <a:ext cx="9205358" cy="6425103"/>
          </a:xfrm>
          <a:prstGeom prst="rect">
            <a:avLst/>
          </a:prstGeom>
        </p:spPr>
      </p:pic>
      <p:grpSp>
        <p:nvGrpSpPr>
          <p:cNvPr id="9" name="Group 2">
            <a:extLst>
              <a:ext uri="{FF2B5EF4-FFF2-40B4-BE49-F238E27FC236}">
                <a16:creationId xmlns:a16="http://schemas.microsoft.com/office/drawing/2014/main" id="{A0C4760B-DD85-4B75-98F0-22C24078F293}"/>
              </a:ext>
            </a:extLst>
          </p:cNvPr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E972A076-8482-4B1B-A536-4425A70DA89A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EEAF13F-9E1D-424A-83FE-5DC5BBA05022}"/>
              </a:ext>
            </a:extLst>
          </p:cNvPr>
          <p:cNvSpPr/>
          <p:nvPr/>
        </p:nvSpPr>
        <p:spPr>
          <a:xfrm>
            <a:off x="3063240" y="3429000"/>
            <a:ext cx="2529840" cy="3124200"/>
          </a:xfrm>
          <a:custGeom>
            <a:avLst/>
            <a:gdLst>
              <a:gd name="connsiteX0" fmla="*/ 396240 w 2529840"/>
              <a:gd name="connsiteY0" fmla="*/ 0 h 3124200"/>
              <a:gd name="connsiteX1" fmla="*/ 0 w 2529840"/>
              <a:gd name="connsiteY1" fmla="*/ 2865120 h 3124200"/>
              <a:gd name="connsiteX2" fmla="*/ 2133600 w 2529840"/>
              <a:gd name="connsiteY2" fmla="*/ 3124200 h 3124200"/>
              <a:gd name="connsiteX3" fmla="*/ 2529840 w 2529840"/>
              <a:gd name="connsiteY3" fmla="*/ 228600 h 3124200"/>
              <a:gd name="connsiteX4" fmla="*/ 396240 w 2529840"/>
              <a:gd name="connsiteY4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3124200">
                <a:moveTo>
                  <a:pt x="396240" y="0"/>
                </a:moveTo>
                <a:lnTo>
                  <a:pt x="0" y="2865120"/>
                </a:lnTo>
                <a:lnTo>
                  <a:pt x="2133600" y="3124200"/>
                </a:lnTo>
                <a:lnTo>
                  <a:pt x="2529840" y="228600"/>
                </a:lnTo>
                <a:lnTo>
                  <a:pt x="396240" y="0"/>
                </a:lnTo>
                <a:close/>
              </a:path>
            </a:pathLst>
          </a:custGeom>
          <a:solidFill>
            <a:srgbClr val="FF7171">
              <a:alpha val="3803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600E5-765A-430A-8618-50E026F26D7D}"/>
              </a:ext>
            </a:extLst>
          </p:cNvPr>
          <p:cNvSpPr txBox="1"/>
          <p:nvPr/>
        </p:nvSpPr>
        <p:spPr>
          <a:xfrm>
            <a:off x="3092104" y="4341063"/>
            <a:ext cx="2529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NLOS zone</a:t>
            </a:r>
            <a:endParaRPr lang="zh-HK" altLang="en-US" sz="4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657DAB-C807-4A40-AEF4-E45BBFB8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201" y="1953361"/>
            <a:ext cx="6616098" cy="4775399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79E3BC2D-1538-4832-A04E-64E4D5FD5AE0}"/>
              </a:ext>
            </a:extLst>
          </p:cNvPr>
          <p:cNvSpPr/>
          <p:nvPr/>
        </p:nvSpPr>
        <p:spPr>
          <a:xfrm rot="4749222" flipH="1">
            <a:off x="8124298" y="1149926"/>
            <a:ext cx="597581" cy="8584581"/>
          </a:xfrm>
          <a:prstGeom prst="downArrow">
            <a:avLst>
              <a:gd name="adj1" fmla="val 47610"/>
              <a:gd name="adj2" fmla="val 14283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17584-A248-498F-A24C-2BBEF1886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74617" y="724702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987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6974117" y="833120"/>
            <a:ext cx="570365" cy="570365"/>
            <a:chOff x="-2540" y="-2540"/>
            <a:chExt cx="6355080" cy="6355080"/>
          </a:xfrm>
        </p:grpSpPr>
        <p:sp>
          <p:nvSpPr>
            <p:cNvPr id="24" name="Freeform 2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028700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NLOS 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A0C4760B-DD85-4B75-98F0-22C24078F293}"/>
              </a:ext>
            </a:extLst>
          </p:cNvPr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E972A076-8482-4B1B-A536-4425A70DA89A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040726-3C58-49FB-BFC9-9461229C9C81}"/>
              </a:ext>
            </a:extLst>
          </p:cNvPr>
          <p:cNvGrpSpPr/>
          <p:nvPr/>
        </p:nvGrpSpPr>
        <p:grpSpPr>
          <a:xfrm>
            <a:off x="1205164" y="1735304"/>
            <a:ext cx="4826522" cy="5798294"/>
            <a:chOff x="5880034" y="3467095"/>
            <a:chExt cx="5439745" cy="65349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3AF8BB-67EF-4E29-B493-5DDAA86CC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80034" y="3467095"/>
              <a:ext cx="5439745" cy="54954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CD8C-69FA-4F68-B2B9-E4ED5261C53A}"/>
                </a:ext>
              </a:extLst>
            </p:cNvPr>
            <p:cNvSpPr txBox="1"/>
            <p:nvPr/>
          </p:nvSpPr>
          <p:spPr>
            <a:xfrm>
              <a:off x="6289772" y="9204254"/>
              <a:ext cx="4620269" cy="797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Tennis Ball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17584-A248-498F-A24C-2BBEF1886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74617" y="724702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0F2F78-9B15-4EF9-8B0F-56752A3F0D48}"/>
              </a:ext>
            </a:extLst>
          </p:cNvPr>
          <p:cNvGrpSpPr/>
          <p:nvPr/>
        </p:nvGrpSpPr>
        <p:grpSpPr>
          <a:xfrm>
            <a:off x="6398591" y="1794092"/>
            <a:ext cx="4789509" cy="6431113"/>
            <a:chOff x="1043811" y="4331959"/>
            <a:chExt cx="4620270" cy="620386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0AB55D3-4824-413C-9289-36D23EE2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3811" y="4331959"/>
              <a:ext cx="4620270" cy="462979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2D2E67-B62F-41E5-9B0F-80B394409DD6}"/>
                </a:ext>
              </a:extLst>
            </p:cNvPr>
            <p:cNvSpPr txBox="1"/>
            <p:nvPr/>
          </p:nvSpPr>
          <p:spPr>
            <a:xfrm>
              <a:off x="1244853" y="9259151"/>
              <a:ext cx="4218185" cy="127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bg1"/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Aluminium </a:t>
              </a:r>
            </a:p>
            <a:p>
              <a:pPr algn="ctr"/>
              <a:r>
                <a:rPr lang="pt-BR" sz="4000" b="1" dirty="0">
                  <a:solidFill>
                    <a:schemeClr val="bg1"/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foil wrap</a:t>
              </a:r>
              <a:endParaRPr lang="en-US" sz="40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D3E89B-1B27-48AC-BB90-F1E55BA457B6}"/>
              </a:ext>
            </a:extLst>
          </p:cNvPr>
          <p:cNvGrpSpPr/>
          <p:nvPr/>
        </p:nvGrpSpPr>
        <p:grpSpPr>
          <a:xfrm>
            <a:off x="11232599" y="1817857"/>
            <a:ext cx="5917982" cy="6356416"/>
            <a:chOff x="10313458" y="4337059"/>
            <a:chExt cx="5420082" cy="582162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31BFAA-1754-4D28-A680-BDF4F196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20400" y="4337059"/>
              <a:ext cx="4502879" cy="446574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31BC2C-CD3C-4739-8460-B1BCC86B37AC}"/>
                </a:ext>
              </a:extLst>
            </p:cNvPr>
            <p:cNvSpPr txBox="1"/>
            <p:nvPr/>
          </p:nvSpPr>
          <p:spPr>
            <a:xfrm>
              <a:off x="10313458" y="8946594"/>
              <a:ext cx="5420082" cy="121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Green acrylic </a:t>
              </a:r>
            </a:p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Montserrat" panose="00000500000000000000" pitchFamily="2" charset="0"/>
                  <a:cs typeface="Times New Roman" panose="02020603050405020304" pitchFamily="18" charset="0"/>
                </a:rPr>
                <a:t>board</a:t>
              </a:r>
            </a:p>
          </p:txBody>
        </p: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C44DD00-2E70-4832-96FB-F95F5DCDB6A6}"/>
              </a:ext>
            </a:extLst>
          </p:cNvPr>
          <p:cNvSpPr/>
          <p:nvPr/>
        </p:nvSpPr>
        <p:spPr>
          <a:xfrm rot="1706757" flipH="1">
            <a:off x="3819075" y="579573"/>
            <a:ext cx="597581" cy="5019600"/>
          </a:xfrm>
          <a:prstGeom prst="downArrow">
            <a:avLst>
              <a:gd name="adj1" fmla="val 47610"/>
              <a:gd name="adj2" fmla="val 14283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12348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699" y="3534302"/>
            <a:ext cx="7399557" cy="3063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atton Bold"/>
              </a:rPr>
              <a:t>What is the AI Project Group about?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03981" y="3183364"/>
            <a:ext cx="5935590" cy="48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5400" spc="120" dirty="0">
                <a:solidFill>
                  <a:schemeClr val="bg1">
                    <a:lumMod val="65000"/>
                  </a:schemeClr>
                </a:solidFill>
                <a:latin typeface="Open Sauce SemiBold Bold"/>
              </a:rPr>
              <a:t>Research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3981" y="4691228"/>
            <a:ext cx="5935590" cy="46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4800" spc="120">
                <a:solidFill>
                  <a:schemeClr val="bg1"/>
                </a:solidFill>
                <a:latin typeface="Open Sauce SemiBold Bold"/>
              </a:rPr>
              <a:t>Competitions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03981" y="5956681"/>
            <a:ext cx="593559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HK" sz="4800" spc="120" dirty="0">
                <a:solidFill>
                  <a:schemeClr val="bg2">
                    <a:lumMod val="60000"/>
                    <a:lumOff val="40000"/>
                  </a:schemeClr>
                </a:solidFill>
                <a:latin typeface="Open Sauce SemiBold Bold"/>
              </a:rPr>
              <a:t>Team </a:t>
            </a:r>
          </a:p>
          <a:p>
            <a:pPr>
              <a:spcBef>
                <a:spcPct val="0"/>
              </a:spcBef>
            </a:pPr>
            <a:r>
              <a:rPr lang="en-US" altLang="zh-HK" sz="4800" spc="120" dirty="0">
                <a:solidFill>
                  <a:schemeClr val="bg2">
                    <a:lumMod val="60000"/>
                    <a:lumOff val="40000"/>
                  </a:schemeClr>
                </a:solidFill>
                <a:latin typeface="Open Sauce SemiBold Bold"/>
              </a:rPr>
              <a:t>Structure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6974117" y="833120"/>
            <a:ext cx="570365" cy="570365"/>
            <a:chOff x="-2540" y="-2540"/>
            <a:chExt cx="6355080" cy="6355080"/>
          </a:xfrm>
        </p:grpSpPr>
        <p:sp>
          <p:nvSpPr>
            <p:cNvPr id="24" name="Freeform 2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028700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INTRODUCTION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9EB23F72-5000-487B-9F4C-32C2131C8548}"/>
              </a:ext>
            </a:extLst>
          </p:cNvPr>
          <p:cNvSpPr/>
          <p:nvPr/>
        </p:nvSpPr>
        <p:spPr>
          <a:xfrm>
            <a:off x="10157486" y="6236680"/>
            <a:ext cx="227374" cy="225080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0000"/>
          </a:solidFill>
        </p:spPr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16A0B400-CCF4-4E44-A709-B52B47218E9C}"/>
              </a:ext>
            </a:extLst>
          </p:cNvPr>
          <p:cNvSpPr/>
          <p:nvPr/>
        </p:nvSpPr>
        <p:spPr>
          <a:xfrm>
            <a:off x="10157486" y="4691228"/>
            <a:ext cx="227374" cy="225080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0000"/>
          </a:solidFill>
        </p:spPr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BA5723F2-196D-4957-9ED9-1FEF0CD14B0B}"/>
              </a:ext>
            </a:extLst>
          </p:cNvPr>
          <p:cNvSpPr/>
          <p:nvPr/>
        </p:nvSpPr>
        <p:spPr>
          <a:xfrm>
            <a:off x="10157486" y="3183364"/>
            <a:ext cx="227374" cy="225080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0000"/>
          </a:solidFill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DC4C6-0913-4F52-9C46-B4D66E8308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73029" y="724702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0264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8BEE98B6-0287-43A5-BA37-C0D2DB796383}"/>
              </a:ext>
            </a:extLst>
          </p:cNvPr>
          <p:cNvSpPr txBox="1"/>
          <p:nvPr/>
        </p:nvSpPr>
        <p:spPr>
          <a:xfrm>
            <a:off x="914399" y="600544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 dirty="0">
                <a:solidFill>
                  <a:srgbClr val="FFFFFF"/>
                </a:solidFill>
                <a:latin typeface="Open Sauce Light"/>
              </a:rPr>
              <a:t>COMPETITIONS</a:t>
            </a:r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A5E00266-64A7-4253-B97F-772E4809FD3C}"/>
              </a:ext>
            </a:extLst>
          </p:cNvPr>
          <p:cNvGrpSpPr/>
          <p:nvPr/>
        </p:nvGrpSpPr>
        <p:grpSpPr>
          <a:xfrm>
            <a:off x="2772823" y="6352655"/>
            <a:ext cx="6037884" cy="2430700"/>
            <a:chOff x="0" y="-47625"/>
            <a:chExt cx="8054629" cy="3240933"/>
          </a:xfrm>
        </p:grpSpPr>
        <p:sp>
          <p:nvSpPr>
            <p:cNvPr id="41" name="TextBox 5">
              <a:extLst>
                <a:ext uri="{FF2B5EF4-FFF2-40B4-BE49-F238E27FC236}">
                  <a16:creationId xmlns:a16="http://schemas.microsoft.com/office/drawing/2014/main" id="{63C63237-452C-4A50-AE07-CF253FF8A941}"/>
                </a:ext>
              </a:extLst>
            </p:cNvPr>
            <p:cNvSpPr txBox="1"/>
            <p:nvPr/>
          </p:nvSpPr>
          <p:spPr>
            <a:xfrm>
              <a:off x="48503" y="835056"/>
              <a:ext cx="8006126" cy="2358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35"/>
                </a:lnSpc>
                <a:spcBef>
                  <a:spcPct val="0"/>
                </a:spcBef>
              </a:pPr>
              <a:r>
                <a:rPr lang="en-US" sz="2100" i="1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Special Prize 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-- First </a:t>
              </a:r>
              <a:r>
                <a:rPr lang="en-US" sz="2100" u="none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Sensetime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International Artificial Intelligence Fair; </a:t>
              </a:r>
            </a:p>
            <a:p>
              <a:pPr marL="0" lvl="0" indent="0" algn="l">
                <a:lnSpc>
                  <a:spcPts val="2835"/>
                </a:lnSpc>
                <a:spcBef>
                  <a:spcPct val="0"/>
                </a:spcBef>
              </a:pPr>
              <a:r>
                <a:rPr lang="en-US" sz="2100" i="1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Champion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-- </a:t>
              </a:r>
              <a:r>
                <a:rPr lang="en-US" sz="2100" u="none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Sensetime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x CUHK AI Competition for Secondary Schools; </a:t>
              </a:r>
            </a:p>
            <a:p>
              <a:pPr marL="0" lvl="0" indent="0" algn="l">
                <a:lnSpc>
                  <a:spcPts val="2835"/>
                </a:lnSpc>
                <a:spcBef>
                  <a:spcPct val="0"/>
                </a:spcBef>
              </a:pP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 ISEF </a:t>
              </a:r>
              <a:r>
                <a:rPr lang="en-US" sz="2100" i="1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Regional Finalist</a:t>
              </a:r>
            </a:p>
          </p:txBody>
        </p:sp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B5B71A27-6FC1-49D5-AFBF-7CF35963D423}"/>
                </a:ext>
              </a:extLst>
            </p:cNvPr>
            <p:cNvSpPr txBox="1"/>
            <p:nvPr/>
          </p:nvSpPr>
          <p:spPr>
            <a:xfrm>
              <a:off x="0" y="-47625"/>
              <a:ext cx="8006126" cy="554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800" b="1" spc="120" dirty="0">
                  <a:solidFill>
                    <a:srgbClr val="FFFF00"/>
                  </a:solidFill>
                  <a:latin typeface="Montserrat" panose="00000500000000000000" pitchFamily="2" charset="0"/>
                </a:rPr>
                <a:t>Cantonese Lip Reading</a:t>
              </a: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054E9FEB-7D3E-4EEC-9EFB-7A4F142DDA1E}"/>
              </a:ext>
            </a:extLst>
          </p:cNvPr>
          <p:cNvGrpSpPr/>
          <p:nvPr/>
        </p:nvGrpSpPr>
        <p:grpSpPr>
          <a:xfrm>
            <a:off x="9900996" y="3514336"/>
            <a:ext cx="6299038" cy="2084562"/>
            <a:chOff x="-2" y="-47625"/>
            <a:chExt cx="8006128" cy="2029829"/>
          </a:xfrm>
        </p:grpSpPr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3E927B55-489E-43ED-B61B-2824BF047E12}"/>
                </a:ext>
              </a:extLst>
            </p:cNvPr>
            <p:cNvSpPr txBox="1"/>
            <p:nvPr/>
          </p:nvSpPr>
          <p:spPr>
            <a:xfrm>
              <a:off x="-2" y="1060243"/>
              <a:ext cx="8006125" cy="921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35"/>
                </a:lnSpc>
                <a:spcBef>
                  <a:spcPct val="0"/>
                </a:spcBef>
              </a:pPr>
              <a:r>
                <a:rPr lang="en-US" sz="2100" i="1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2nd Prize 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-- Second </a:t>
              </a:r>
              <a:r>
                <a:rPr lang="en-US" sz="2100" u="none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Sensetime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International Artificial Intelligence Fair</a:t>
              </a:r>
            </a:p>
          </p:txBody>
        </p:sp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B11CF037-672B-4D46-9731-5B0A77801EDC}"/>
                </a:ext>
              </a:extLst>
            </p:cNvPr>
            <p:cNvSpPr txBox="1"/>
            <p:nvPr/>
          </p:nvSpPr>
          <p:spPr>
            <a:xfrm>
              <a:off x="-1" y="-47625"/>
              <a:ext cx="8006127" cy="1258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 b="1" spc="120" dirty="0">
                  <a:solidFill>
                    <a:srgbClr val="FFFFFF"/>
                  </a:solidFill>
                  <a:latin typeface="Montserrat" panose="00000500000000000000" pitchFamily="2" charset="0"/>
                </a:rPr>
                <a:t>Real-time Singing Voice Vocal Register Classification</a:t>
              </a:r>
            </a:p>
          </p:txBody>
        </p:sp>
      </p:grpSp>
      <p:grpSp>
        <p:nvGrpSpPr>
          <p:cNvPr id="46" name="Group 10">
            <a:extLst>
              <a:ext uri="{FF2B5EF4-FFF2-40B4-BE49-F238E27FC236}">
                <a16:creationId xmlns:a16="http://schemas.microsoft.com/office/drawing/2014/main" id="{E3B99EF5-BAE7-4E0E-B145-A6A10956F8C3}"/>
              </a:ext>
            </a:extLst>
          </p:cNvPr>
          <p:cNvGrpSpPr/>
          <p:nvPr/>
        </p:nvGrpSpPr>
        <p:grpSpPr>
          <a:xfrm>
            <a:off x="2809183" y="3514336"/>
            <a:ext cx="6001525" cy="2212109"/>
            <a:chOff x="-1" y="-648682"/>
            <a:chExt cx="8669899" cy="1994233"/>
          </a:xfrm>
        </p:grpSpPr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973826A3-DF65-4088-8826-813B3B52C755}"/>
                </a:ext>
              </a:extLst>
            </p:cNvPr>
            <p:cNvSpPr txBox="1"/>
            <p:nvPr/>
          </p:nvSpPr>
          <p:spPr>
            <a:xfrm>
              <a:off x="51686" y="398478"/>
              <a:ext cx="8006126" cy="947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35"/>
                </a:lnSpc>
                <a:spcBef>
                  <a:spcPct val="0"/>
                </a:spcBef>
              </a:pPr>
              <a:r>
                <a:rPr lang="en-US" sz="2100" i="1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1st Prize 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-- </a:t>
              </a:r>
              <a:r>
                <a:rPr lang="en-US" sz="2100" u="none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SenseTime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IAIF</a:t>
              </a:r>
              <a:endParaRPr lang="en-US" sz="2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l">
                <a:lnSpc>
                  <a:spcPts val="2835"/>
                </a:lnSpc>
                <a:spcBef>
                  <a:spcPct val="0"/>
                </a:spcBef>
              </a:pPr>
              <a:r>
                <a:rPr lang="en-US" sz="2100" i="1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Merit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en-US" sz="2100" u="none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NewGen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HKYSTIC 2020</a:t>
              </a:r>
            </a:p>
            <a:p>
              <a:pPr marL="0" lvl="0" indent="0" algn="l">
                <a:lnSpc>
                  <a:spcPts val="2835"/>
                </a:lnSpc>
                <a:spcBef>
                  <a:spcPct val="0"/>
                </a:spcBef>
              </a:pPr>
              <a:r>
                <a:rPr lang="en-US" sz="2100" i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Merit </a:t>
              </a:r>
              <a:r>
                <a:rPr lang="en-US" sz="21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1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NewGen</a:t>
              </a:r>
              <a:r>
                <a:rPr lang="en-US" sz="21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HKYSTIC 2021 </a:t>
              </a:r>
              <a:endParaRPr lang="en-US" sz="2100" u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CA6CC76B-44B3-4AC3-8ED0-CCA0031F7692}"/>
                </a:ext>
              </a:extLst>
            </p:cNvPr>
            <p:cNvSpPr txBox="1"/>
            <p:nvPr/>
          </p:nvSpPr>
          <p:spPr>
            <a:xfrm>
              <a:off x="-1" y="-648682"/>
              <a:ext cx="8669899" cy="7768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 b="1" spc="120" dirty="0">
                  <a:solidFill>
                    <a:srgbClr val="FFFF00"/>
                  </a:solidFill>
                  <a:latin typeface="Montserrat" panose="00000500000000000000" pitchFamily="2" charset="0"/>
                </a:rPr>
                <a:t>Novel Eye-to-face Synthesis with Standard Deviation Loss</a:t>
              </a:r>
            </a:p>
          </p:txBody>
        </p:sp>
      </p:grpSp>
      <p:grpSp>
        <p:nvGrpSpPr>
          <p:cNvPr id="49" name="Group 16">
            <a:extLst>
              <a:ext uri="{FF2B5EF4-FFF2-40B4-BE49-F238E27FC236}">
                <a16:creationId xmlns:a16="http://schemas.microsoft.com/office/drawing/2014/main" id="{0725D5AE-BF79-44BA-8577-CF0D7BE5A407}"/>
              </a:ext>
            </a:extLst>
          </p:cNvPr>
          <p:cNvGrpSpPr/>
          <p:nvPr/>
        </p:nvGrpSpPr>
        <p:grpSpPr>
          <a:xfrm>
            <a:off x="2772824" y="1351167"/>
            <a:ext cx="9907724" cy="1536959"/>
            <a:chOff x="-51744" y="183186"/>
            <a:chExt cx="14099992" cy="2049280"/>
          </a:xfrm>
        </p:grpSpPr>
        <p:sp>
          <p:nvSpPr>
            <p:cNvPr id="50" name="TextBox 17">
              <a:extLst>
                <a:ext uri="{FF2B5EF4-FFF2-40B4-BE49-F238E27FC236}">
                  <a16:creationId xmlns:a16="http://schemas.microsoft.com/office/drawing/2014/main" id="{09F50DB0-8079-40E7-9257-7246F39BB1EC}"/>
                </a:ext>
              </a:extLst>
            </p:cNvPr>
            <p:cNvSpPr txBox="1"/>
            <p:nvPr/>
          </p:nvSpPr>
          <p:spPr>
            <a:xfrm>
              <a:off x="-51744" y="183186"/>
              <a:ext cx="14048247" cy="1382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  <a:spcBef>
                  <a:spcPct val="0"/>
                </a:spcBef>
              </a:pPr>
              <a:r>
                <a:rPr lang="en-US" sz="7200" dirty="0">
                  <a:solidFill>
                    <a:srgbClr val="FFFF00"/>
                  </a:solidFill>
                  <a:latin typeface="Hatton Bold"/>
                </a:rPr>
                <a:t>High </a:t>
              </a:r>
              <a:r>
                <a:rPr lang="en-US" sz="7200" dirty="0">
                  <a:solidFill>
                    <a:srgbClr val="FFFFFF"/>
                  </a:solidFill>
                  <a:latin typeface="Hatton Bold"/>
                </a:rPr>
                <a:t>achievements</a:t>
              </a:r>
            </a:p>
          </p:txBody>
        </p:sp>
        <p:sp>
          <p:nvSpPr>
            <p:cNvPr id="51" name="TextBox 18">
              <a:extLst>
                <a:ext uri="{FF2B5EF4-FFF2-40B4-BE49-F238E27FC236}">
                  <a16:creationId xmlns:a16="http://schemas.microsoft.com/office/drawing/2014/main" id="{DE2854FD-0F45-4865-B8EA-578EF10B0FA5}"/>
                </a:ext>
              </a:extLst>
            </p:cNvPr>
            <p:cNvSpPr txBox="1"/>
            <p:nvPr/>
          </p:nvSpPr>
          <p:spPr>
            <a:xfrm>
              <a:off x="0" y="1565616"/>
              <a:ext cx="14048248" cy="6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spc="-150" dirty="0">
                  <a:solidFill>
                    <a:srgbClr val="FFFFFF"/>
                  </a:solidFill>
                  <a:latin typeface="Hatton Bold" panose="02020500000000000000" charset="0"/>
                </a:rPr>
                <a:t>Since 2019</a:t>
              </a:r>
            </a:p>
          </p:txBody>
        </p:sp>
      </p:grpSp>
      <p:grpSp>
        <p:nvGrpSpPr>
          <p:cNvPr id="53" name="Group 7">
            <a:extLst>
              <a:ext uri="{FF2B5EF4-FFF2-40B4-BE49-F238E27FC236}">
                <a16:creationId xmlns:a16="http://schemas.microsoft.com/office/drawing/2014/main" id="{84898009-DEE3-4011-866C-1E22D84D59C2}"/>
              </a:ext>
            </a:extLst>
          </p:cNvPr>
          <p:cNvGrpSpPr/>
          <p:nvPr/>
        </p:nvGrpSpPr>
        <p:grpSpPr>
          <a:xfrm>
            <a:off x="9900996" y="6320340"/>
            <a:ext cx="6299036" cy="2093053"/>
            <a:chOff x="-1" y="-47625"/>
            <a:chExt cx="8784768" cy="2038097"/>
          </a:xfrm>
        </p:grpSpPr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E4E8085E-C56D-4FE7-8E9A-ED7826CC4BC4}"/>
                </a:ext>
              </a:extLst>
            </p:cNvPr>
            <p:cNvSpPr txBox="1"/>
            <p:nvPr/>
          </p:nvSpPr>
          <p:spPr>
            <a:xfrm>
              <a:off x="-1" y="967511"/>
              <a:ext cx="8006126" cy="102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35"/>
                </a:lnSpc>
                <a:spcBef>
                  <a:spcPct val="0"/>
                </a:spcBef>
              </a:pPr>
              <a:r>
                <a:rPr lang="en-US" sz="2100" i="1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Merit – </a:t>
              </a:r>
              <a:r>
                <a:rPr lang="en-US" sz="2100" u="none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NewGen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HKYSTIC 2020 </a:t>
              </a:r>
            </a:p>
            <a:p>
              <a:pPr marL="0" lvl="0" indent="0" algn="l">
                <a:lnSpc>
                  <a:spcPts val="2835"/>
                </a:lnSpc>
                <a:spcBef>
                  <a:spcPct val="0"/>
                </a:spcBef>
              </a:pPr>
              <a:r>
                <a:rPr lang="en-US" sz="2100" i="1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2100" i="1" u="none" baseline="300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</a:t>
              </a:r>
              <a:r>
                <a:rPr lang="en-US" sz="2100" i="1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prize 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sz="2100" u="none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SenseTime</a:t>
              </a:r>
              <a:r>
                <a:rPr lang="en-US" sz="2100" u="none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IAIF </a:t>
              </a:r>
            </a:p>
            <a:p>
              <a:pPr marL="0" lvl="0" indent="0" algn="l">
                <a:lnSpc>
                  <a:spcPts val="2835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3C838BA7-CAFB-44E6-90BD-1A524A0BD812}"/>
                </a:ext>
              </a:extLst>
            </p:cNvPr>
            <p:cNvSpPr txBox="1"/>
            <p:nvPr/>
          </p:nvSpPr>
          <p:spPr>
            <a:xfrm>
              <a:off x="0" y="-47625"/>
              <a:ext cx="8784767" cy="839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 b="1" spc="120" dirty="0">
                  <a:solidFill>
                    <a:srgbClr val="FFFFFF"/>
                  </a:solidFill>
                  <a:latin typeface="Montserrat" panose="00000500000000000000" pitchFamily="2" charset="0"/>
                </a:rPr>
                <a:t>Universal Font Style Transfer Across Languages 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B20CB9-2335-4022-8B8F-62C225E8C7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3347132" y="879095"/>
            <a:ext cx="4114800" cy="547800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9397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99264" y="3387272"/>
            <a:ext cx="15689470" cy="2515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799">
                <a:solidFill>
                  <a:srgbClr val="FF0000"/>
                </a:solidFill>
                <a:latin typeface="Poppins Bold"/>
              </a:rPr>
              <a:t>A New Approach to Eye-To-Face Synthesis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0158" y="6899728"/>
            <a:ext cx="16027683" cy="61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600">
                <a:solidFill>
                  <a:srgbClr val="FF0000"/>
                </a:solidFill>
                <a:latin typeface="Open Sauce Light" panose="02020500000000000000" charset="0"/>
              </a:rPr>
              <a:t>PROJECT HIGHLIGHTS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872658" y="593335"/>
            <a:ext cx="570365" cy="570365"/>
            <a:chOff x="-2540" y="-2540"/>
            <a:chExt cx="6355080" cy="6355080"/>
          </a:xfrm>
        </p:grpSpPr>
        <p:sp>
          <p:nvSpPr>
            <p:cNvPr id="11" name="Freeform 1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9804B78D-88E7-46D6-BBAB-0512EE3B2C83}"/>
              </a:ext>
            </a:extLst>
          </p:cNvPr>
          <p:cNvGrpSpPr/>
          <p:nvPr/>
        </p:nvGrpSpPr>
        <p:grpSpPr>
          <a:xfrm>
            <a:off x="1828800" y="774537"/>
            <a:ext cx="898626" cy="103980"/>
            <a:chOff x="0" y="0"/>
            <a:chExt cx="1317085" cy="1524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7843EAC-1CA5-40E9-850A-5468966DA2FD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202E8-3E4A-4018-852A-9B07131EC9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277780" y="484917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FF0000"/>
                </a:solidFill>
              </a:rPr>
              <a:pPr/>
              <a:t>17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8505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6974117" y="833120"/>
            <a:ext cx="570365" cy="570365"/>
            <a:chOff x="-2540" y="-2540"/>
            <a:chExt cx="6355080" cy="6355080"/>
          </a:xfrm>
        </p:grpSpPr>
        <p:sp>
          <p:nvSpPr>
            <p:cNvPr id="24" name="Freeform 2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043811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 dirty="0">
                <a:solidFill>
                  <a:srgbClr val="FFFFFF"/>
                </a:solidFill>
                <a:latin typeface="Open Sauce Light"/>
              </a:rPr>
              <a:t>EYE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36D150D-4287-4919-949C-6AA86C0AFF56}"/>
              </a:ext>
            </a:extLst>
          </p:cNvPr>
          <p:cNvSpPr/>
          <p:nvPr/>
        </p:nvSpPr>
        <p:spPr>
          <a:xfrm>
            <a:off x="3831950" y="5044840"/>
            <a:ext cx="970524" cy="4572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A7A1C3-1AAA-4926-845D-3CDEC82BBC3C}"/>
              </a:ext>
            </a:extLst>
          </p:cNvPr>
          <p:cNvGrpSpPr/>
          <p:nvPr/>
        </p:nvGrpSpPr>
        <p:grpSpPr>
          <a:xfrm>
            <a:off x="6863206" y="2008964"/>
            <a:ext cx="6976368" cy="6986149"/>
            <a:chOff x="11411325" y="1858237"/>
            <a:chExt cx="6102717" cy="63410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7DD76A-32AD-491B-837E-FFAA51793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14853" t="3467"/>
            <a:stretch/>
          </p:blipFill>
          <p:spPr>
            <a:xfrm>
              <a:off x="14073558" y="1858237"/>
              <a:ext cx="3440484" cy="6341033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B8F336F3-924D-4994-829B-95AE4B2E7197}"/>
                </a:ext>
              </a:extLst>
            </p:cNvPr>
            <p:cNvSpPr/>
            <p:nvPr/>
          </p:nvSpPr>
          <p:spPr>
            <a:xfrm>
              <a:off x="11411325" y="4688064"/>
              <a:ext cx="751051" cy="4572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3C3C878-DEBB-489A-AE54-20ACA575AEAA}"/>
              </a:ext>
            </a:extLst>
          </p:cNvPr>
          <p:cNvSpPr txBox="1"/>
          <p:nvPr/>
        </p:nvSpPr>
        <p:spPr>
          <a:xfrm>
            <a:off x="-158562" y="2632168"/>
            <a:ext cx="452575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Montserrat" panose="00000500000000000000" pitchFamily="2" charset="0"/>
              </a:rPr>
              <a:t>Input </a:t>
            </a:r>
          </a:p>
          <a:p>
            <a:pPr marL="0" lvl="0" indent="0" algn="ctr">
              <a:lnSpc>
                <a:spcPts val="38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Montserrat" panose="00000500000000000000" pitchFamily="2" charset="0"/>
              </a:rPr>
              <a:t>(Left/Right eye)</a:t>
            </a:r>
            <a:endParaRPr lang="en-US" sz="3200" b="1" u="none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9" name="Picture 4" descr="一張含有 個人, 相片, 男人, 穿著 的圖片&#10;&#10;自動產生的描述">
            <a:extLst>
              <a:ext uri="{FF2B5EF4-FFF2-40B4-BE49-F238E27FC236}">
                <a16:creationId xmlns:a16="http://schemas.microsoft.com/office/drawing/2014/main" id="{E863BCEF-001C-4D3E-BC77-6D9370DA2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401" y="3997232"/>
            <a:ext cx="2849623" cy="2751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raphic 21" descr="Puzzle">
            <a:extLst>
              <a:ext uri="{FF2B5EF4-FFF2-40B4-BE49-F238E27FC236}">
                <a16:creationId xmlns:a16="http://schemas.microsoft.com/office/drawing/2014/main" id="{948BC1F5-2402-459F-B17A-3C161C922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8432" y="4363375"/>
            <a:ext cx="2102473" cy="2030341"/>
          </a:xfrm>
          <a:prstGeom prst="rect">
            <a:avLst/>
          </a:prstGeom>
        </p:spPr>
      </p:pic>
      <p:pic>
        <p:nvPicPr>
          <p:cNvPr id="21" name="Graphic 24" descr="Question mark">
            <a:extLst>
              <a:ext uri="{FF2B5EF4-FFF2-40B4-BE49-F238E27FC236}">
                <a16:creationId xmlns:a16="http://schemas.microsoft.com/office/drawing/2014/main" id="{2C354E9F-29DB-4C28-80A7-0C21574433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03345" y="4527468"/>
            <a:ext cx="1544948" cy="1491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26A0B-239E-49BD-95C4-19559611BD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88904" y="724702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FD2D0A-863E-4193-A1F8-4734C4BA9BB8}"/>
              </a:ext>
            </a:extLst>
          </p:cNvPr>
          <p:cNvSpPr txBox="1"/>
          <p:nvPr/>
        </p:nvSpPr>
        <p:spPr>
          <a:xfrm>
            <a:off x="9876732" y="1196988"/>
            <a:ext cx="200246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Montserrat" panose="00000500000000000000" pitchFamily="2" charset="0"/>
              </a:rPr>
              <a:t>Target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46BD66-59E0-4FAC-8EEA-6613A4054004}"/>
              </a:ext>
            </a:extLst>
          </p:cNvPr>
          <p:cNvSpPr txBox="1"/>
          <p:nvPr/>
        </p:nvSpPr>
        <p:spPr>
          <a:xfrm>
            <a:off x="9888960" y="1175815"/>
            <a:ext cx="590069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Montserrat" panose="00000500000000000000" pitchFamily="2" charset="0"/>
              </a:rPr>
              <a:t>AI </a:t>
            </a:r>
            <a:endParaRPr lang="en-US" sz="4000" b="1" u="none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AF179-490E-4521-9CF3-807CFE998954}"/>
              </a:ext>
            </a:extLst>
          </p:cNvPr>
          <p:cNvSpPr/>
          <p:nvPr/>
        </p:nvSpPr>
        <p:spPr>
          <a:xfrm>
            <a:off x="11937371" y="1045210"/>
            <a:ext cx="2002462" cy="8162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FBED8-54AB-4B7E-93FB-68C5D3133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9730" y="2220758"/>
            <a:ext cx="1438541" cy="1395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DA2E84-33AB-4F74-8073-E8A3EE3758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5285" y="7498023"/>
            <a:ext cx="1438541" cy="1368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956752-46E4-42F4-ABD2-EBA47C1A13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8969" y="5719962"/>
            <a:ext cx="1393738" cy="1338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3AD5E-9340-47BA-BF24-81AE196778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5285" y="3959390"/>
            <a:ext cx="1420840" cy="14137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83C0BE0-9DCD-42DC-9567-8ED1F50C07B2}"/>
              </a:ext>
            </a:extLst>
          </p:cNvPr>
          <p:cNvSpPr txBox="1"/>
          <p:nvPr/>
        </p:nvSpPr>
        <p:spPr>
          <a:xfrm>
            <a:off x="7500884" y="1165956"/>
            <a:ext cx="248178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Montserrat" panose="00000500000000000000" pitchFamily="2" charset="0"/>
              </a:rPr>
              <a:t>Input</a:t>
            </a:r>
            <a:endParaRPr lang="en-US" sz="4000" b="1" u="none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92163A44-36BA-465D-948F-0F3D217D9A0A}"/>
              </a:ext>
            </a:extLst>
          </p:cNvPr>
          <p:cNvGrpSpPr/>
          <p:nvPr/>
        </p:nvGrpSpPr>
        <p:grpSpPr>
          <a:xfrm>
            <a:off x="1043811" y="9378475"/>
            <a:ext cx="898626" cy="103980"/>
            <a:chOff x="0" y="0"/>
            <a:chExt cx="1317085" cy="1524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DB81435F-7AFE-4A34-9A5C-AB288BBB10E6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</p:spTree>
    <p:extLst>
      <p:ext uri="{BB962C8B-B14F-4D97-AF65-F5344CB8AC3E}">
        <p14:creationId xmlns:p14="http://schemas.microsoft.com/office/powerpoint/2010/main" val="396261457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804446" y="2257559"/>
            <a:ext cx="14679103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>
                <a:solidFill>
                  <a:srgbClr val="FF0000"/>
                </a:solidFill>
                <a:latin typeface="Poppins Bold"/>
              </a:rPr>
              <a:t>The Simpler the Better: </a:t>
            </a:r>
          </a:p>
          <a:p>
            <a:pPr algn="ctr"/>
            <a:r>
              <a:rPr lang="en-US" sz="6000">
                <a:solidFill>
                  <a:srgbClr val="FF0000"/>
                </a:solidFill>
                <a:latin typeface="Poppins Bold"/>
              </a:rPr>
              <a:t>A Novel Adversarial Approach towards Weakly Supervised Image Segmentation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0157" y="7419274"/>
            <a:ext cx="16027683" cy="61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600">
                <a:solidFill>
                  <a:srgbClr val="FF0000"/>
                </a:solidFill>
                <a:latin typeface="Open Sauce Light" panose="02020500000000000000" charset="0"/>
              </a:rPr>
              <a:t>PROJECT HIGHLIGHTS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872658" y="593335"/>
            <a:ext cx="570365" cy="570365"/>
            <a:chOff x="-2540" y="-2540"/>
            <a:chExt cx="6355080" cy="6355080"/>
          </a:xfrm>
        </p:grpSpPr>
        <p:sp>
          <p:nvSpPr>
            <p:cNvPr id="11" name="Freeform 1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9804B78D-88E7-46D6-BBAB-0512EE3B2C83}"/>
              </a:ext>
            </a:extLst>
          </p:cNvPr>
          <p:cNvGrpSpPr/>
          <p:nvPr/>
        </p:nvGrpSpPr>
        <p:grpSpPr>
          <a:xfrm>
            <a:off x="1828800" y="774537"/>
            <a:ext cx="898626" cy="103980"/>
            <a:chOff x="0" y="0"/>
            <a:chExt cx="1317085" cy="1524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7843EAC-1CA5-40E9-850A-5468966DA2FD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5C1F26-615C-4706-BF0F-79597E2F7F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287305" y="496102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FF0000"/>
                </a:solidFill>
              </a:rPr>
              <a:pPr/>
              <a:t>19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098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669587"/>
            <a:ext cx="7399557" cy="3063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atton Bold"/>
              </a:rPr>
              <a:t>What is the AI Project Group about?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03981" y="3183364"/>
            <a:ext cx="5935590" cy="48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5400" spc="120">
                <a:solidFill>
                  <a:srgbClr val="FFFFFF"/>
                </a:solidFill>
                <a:latin typeface="Open Sauce SemiBold Bold"/>
              </a:rPr>
              <a:t>Research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3981" y="4691228"/>
            <a:ext cx="5935590" cy="46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4800" spc="120">
                <a:solidFill>
                  <a:schemeClr val="bg2">
                    <a:lumMod val="60000"/>
                    <a:lumOff val="40000"/>
                  </a:schemeClr>
                </a:solidFill>
                <a:latin typeface="Open Sauce SemiBold Bold"/>
              </a:rPr>
              <a:t>Competitions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03981" y="5956681"/>
            <a:ext cx="593559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800" spc="120" dirty="0">
                <a:solidFill>
                  <a:schemeClr val="bg2">
                    <a:lumMod val="60000"/>
                    <a:lumOff val="40000"/>
                  </a:schemeClr>
                </a:solidFill>
                <a:latin typeface="Open Sauce SemiBold Bold"/>
              </a:rPr>
              <a:t>Team </a:t>
            </a:r>
          </a:p>
          <a:p>
            <a:pPr>
              <a:spcBef>
                <a:spcPct val="0"/>
              </a:spcBef>
            </a:pPr>
            <a:r>
              <a:rPr lang="en-US" sz="4800" spc="120" dirty="0">
                <a:solidFill>
                  <a:schemeClr val="bg2">
                    <a:lumMod val="60000"/>
                    <a:lumOff val="40000"/>
                  </a:schemeClr>
                </a:solidFill>
                <a:latin typeface="Open Sauce SemiBold Bold"/>
              </a:rPr>
              <a:t>Structure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78978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 dirty="0">
                <a:solidFill>
                  <a:srgbClr val="FFFFFF"/>
                </a:solidFill>
                <a:latin typeface="Open Sauce Light"/>
              </a:rPr>
              <a:t>INTRODUCTION</a:t>
            </a:r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D0CA228A-1628-4CD3-9AFA-93636B49BE7C}"/>
              </a:ext>
            </a:extLst>
          </p:cNvPr>
          <p:cNvSpPr/>
          <p:nvPr/>
        </p:nvSpPr>
        <p:spPr>
          <a:xfrm>
            <a:off x="10157486" y="6236680"/>
            <a:ext cx="227374" cy="225080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0000"/>
          </a:solidFill>
        </p:spPr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D815211C-D819-4541-A33A-E89814C90589}"/>
              </a:ext>
            </a:extLst>
          </p:cNvPr>
          <p:cNvSpPr/>
          <p:nvPr/>
        </p:nvSpPr>
        <p:spPr>
          <a:xfrm>
            <a:off x="10157486" y="4691228"/>
            <a:ext cx="227374" cy="225080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0000"/>
          </a:solidFill>
        </p:spPr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C4AF4442-0D32-4AB7-BE4E-6C970B388E82}"/>
              </a:ext>
            </a:extLst>
          </p:cNvPr>
          <p:cNvSpPr/>
          <p:nvPr/>
        </p:nvSpPr>
        <p:spPr>
          <a:xfrm>
            <a:off x="10157486" y="3183364"/>
            <a:ext cx="227374" cy="225080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0000"/>
          </a:solidFill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75EAF-136D-4500-8100-9C87201FED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39023" y="707178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5236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11">
            <a:extLst>
              <a:ext uri="{FF2B5EF4-FFF2-40B4-BE49-F238E27FC236}">
                <a16:creationId xmlns:a16="http://schemas.microsoft.com/office/drawing/2014/main" id="{9E30419B-5F72-402D-B0A4-876BA80B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05" y="2615631"/>
            <a:ext cx="3742008" cy="3742008"/>
          </a:xfrm>
          <a:prstGeom prst="rect">
            <a:avLst/>
          </a:prstGeom>
        </p:spPr>
      </p:pic>
      <p:pic>
        <p:nvPicPr>
          <p:cNvPr id="19" name="圖片 9">
            <a:extLst>
              <a:ext uri="{FF2B5EF4-FFF2-40B4-BE49-F238E27FC236}">
                <a16:creationId xmlns:a16="http://schemas.microsoft.com/office/drawing/2014/main" id="{3788C736-E07B-4DDB-A1C3-AAAA9375F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04014" y="2615631"/>
            <a:ext cx="3639696" cy="3639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931C93-1072-44AD-A317-00400A2796C2}"/>
              </a:ext>
            </a:extLst>
          </p:cNvPr>
          <p:cNvSpPr txBox="1"/>
          <p:nvPr/>
        </p:nvSpPr>
        <p:spPr>
          <a:xfrm>
            <a:off x="842969" y="1075622"/>
            <a:ext cx="16172282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atton Bold" panose="02020500000000000000" charset="0"/>
                <a:cs typeface="Times New Roman" panose="02020603050405020304" pitchFamily="18" charset="0"/>
              </a:rPr>
              <a:t>Overview</a:t>
            </a:r>
            <a:endParaRPr lang="en-US" sz="7200">
              <a:solidFill>
                <a:srgbClr val="FFFFFF"/>
              </a:solidFill>
              <a:latin typeface="Hatton Bold" panose="02020500000000000000" charset="0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8BEE98B6-0287-43A5-BA37-C0D2DB796383}"/>
              </a:ext>
            </a:extLst>
          </p:cNvPr>
          <p:cNvSpPr txBox="1"/>
          <p:nvPr/>
        </p:nvSpPr>
        <p:spPr>
          <a:xfrm>
            <a:off x="914399" y="600544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IMAGE SEGMENTATION</a:t>
            </a:r>
          </a:p>
        </p:txBody>
      </p:sp>
      <p:grpSp>
        <p:nvGrpSpPr>
          <p:cNvPr id="9" name="Group 18">
            <a:extLst>
              <a:ext uri="{FF2B5EF4-FFF2-40B4-BE49-F238E27FC236}">
                <a16:creationId xmlns:a16="http://schemas.microsoft.com/office/drawing/2014/main" id="{F4D2B4A8-620F-4400-A289-BD388E8DFAFD}"/>
              </a:ext>
            </a:extLst>
          </p:cNvPr>
          <p:cNvGrpSpPr>
            <a:grpSpLocks noChangeAspect="1"/>
          </p:cNvGrpSpPr>
          <p:nvPr/>
        </p:nvGrpSpPr>
        <p:grpSpPr>
          <a:xfrm>
            <a:off x="16974117" y="849630"/>
            <a:ext cx="570365" cy="570365"/>
            <a:chOff x="-2540" y="-2540"/>
            <a:chExt cx="6355080" cy="6355080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4B2C6E0E-49DC-417C-AE75-082C983DE4CE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5F0AD0F-1CAF-485B-8936-925D3BF62D04}"/>
              </a:ext>
            </a:extLst>
          </p:cNvPr>
          <p:cNvSpPr/>
          <p:nvPr/>
        </p:nvSpPr>
        <p:spPr>
          <a:xfrm rot="5400000">
            <a:off x="1225163" y="2564509"/>
            <a:ext cx="1199031" cy="1099112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2938F8-708E-46E5-9E73-F8C48D53B6CC}"/>
              </a:ext>
            </a:extLst>
          </p:cNvPr>
          <p:cNvSpPr txBox="1"/>
          <p:nvPr/>
        </p:nvSpPr>
        <p:spPr>
          <a:xfrm>
            <a:off x="1404014" y="2702614"/>
            <a:ext cx="491285" cy="50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00"/>
              </a:lnSpc>
              <a:spcBef>
                <a:spcPct val="0"/>
              </a:spcBef>
            </a:pPr>
            <a:r>
              <a:rPr lang="en-US" sz="4400" b="1" u="none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u="none">
              <a:latin typeface="Montserrat" panose="00000500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2ECD08-8EFC-47D5-BFF9-3FD0553B2E3A}"/>
              </a:ext>
            </a:extLst>
          </p:cNvPr>
          <p:cNvGrpSpPr/>
          <p:nvPr/>
        </p:nvGrpSpPr>
        <p:grpSpPr>
          <a:xfrm>
            <a:off x="7169810" y="2447043"/>
            <a:ext cx="1239674" cy="1352371"/>
            <a:chOff x="7050883" y="3654429"/>
            <a:chExt cx="1099112" cy="1199031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AE244BA0-5313-4AC8-9C98-C053A22AE92D}"/>
                </a:ext>
              </a:extLst>
            </p:cNvPr>
            <p:cNvSpPr/>
            <p:nvPr/>
          </p:nvSpPr>
          <p:spPr>
            <a:xfrm rot="5400000">
              <a:off x="7000923" y="3704389"/>
              <a:ext cx="1199031" cy="1099112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462487-9D2D-454D-9EA0-CB01A4E5FDD2}"/>
                </a:ext>
              </a:extLst>
            </p:cNvPr>
            <p:cNvSpPr txBox="1"/>
            <p:nvPr/>
          </p:nvSpPr>
          <p:spPr>
            <a:xfrm>
              <a:off x="7109153" y="3882373"/>
              <a:ext cx="491285" cy="5034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800"/>
                </a:lnSpc>
                <a:spcBef>
                  <a:spcPct val="0"/>
                </a:spcBef>
              </a:pPr>
              <a:r>
                <a:rPr lang="en-US" sz="4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3200" b="1" u="none">
                <a:latin typeface="Montserrat" panose="00000500000000000000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3E97AE9-1045-40D5-98B1-ACB45B3C4CBC}"/>
              </a:ext>
            </a:extLst>
          </p:cNvPr>
          <p:cNvSpPr txBox="1"/>
          <p:nvPr/>
        </p:nvSpPr>
        <p:spPr>
          <a:xfrm>
            <a:off x="426254" y="6573420"/>
            <a:ext cx="590069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</a:rPr>
              <a:t>We can spot the horse with common sense. However, </a:t>
            </a:r>
            <a:r>
              <a:rPr lang="en-US" sz="3200" dirty="0">
                <a:solidFill>
                  <a:srgbClr val="FFFF00"/>
                </a:solidFill>
                <a:latin typeface="Montserrat" panose="00000500000000000000" pitchFamily="2" charset="0"/>
              </a:rPr>
              <a:t>computers have no ‘common sense’!</a:t>
            </a:r>
          </a:p>
          <a:p>
            <a:pPr marL="0" lvl="0" indent="0" algn="ctr">
              <a:spcBef>
                <a:spcPct val="0"/>
              </a:spcBef>
            </a:pPr>
            <a:endParaRPr lang="en-US" sz="3200" u="none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AD0AAD-49E5-4C1F-A5E4-1EBDCFAD7C8C}"/>
              </a:ext>
            </a:extLst>
          </p:cNvPr>
          <p:cNvSpPr txBox="1"/>
          <p:nvPr/>
        </p:nvSpPr>
        <p:spPr>
          <a:xfrm>
            <a:off x="-319307" y="8984394"/>
            <a:ext cx="590069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i="1" u="none" dirty="0">
                <a:solidFill>
                  <a:srgbClr val="FFFFFF"/>
                </a:solidFill>
                <a:latin typeface="Montserrat" panose="00000500000000000000" pitchFamily="2" charset="0"/>
              </a:rPr>
              <a:t>i.e. some of us are computers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DE9B5D-0B0E-4A51-A55B-B2CBCC63F4AF}"/>
              </a:ext>
            </a:extLst>
          </p:cNvPr>
          <p:cNvSpPr txBox="1"/>
          <p:nvPr/>
        </p:nvSpPr>
        <p:spPr>
          <a:xfrm>
            <a:off x="6754517" y="6608850"/>
            <a:ext cx="474618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ntserrat" panose="00000500000000000000" pitchFamily="2" charset="0"/>
              </a:rPr>
              <a:t>Upon training, computers can </a:t>
            </a:r>
            <a:r>
              <a:rPr lang="en-US" sz="3200">
                <a:solidFill>
                  <a:srgbClr val="FFFF00"/>
                </a:solidFill>
                <a:latin typeface="Montserrat" panose="00000500000000000000" pitchFamily="2" charset="0"/>
              </a:rPr>
              <a:t>segment </a:t>
            </a:r>
            <a:r>
              <a:rPr lang="en-US" sz="3200">
                <a:solidFill>
                  <a:srgbClr val="FFFFFF"/>
                </a:solidFill>
                <a:latin typeface="Montserrat" panose="00000500000000000000" pitchFamily="2" charset="0"/>
              </a:rPr>
              <a:t>the target object and the background</a:t>
            </a:r>
            <a:endParaRPr lang="en-US" sz="3200" u="none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7" name="圖片 5">
            <a:extLst>
              <a:ext uri="{FF2B5EF4-FFF2-40B4-BE49-F238E27FC236}">
                <a16:creationId xmlns:a16="http://schemas.microsoft.com/office/drawing/2014/main" id="{C426F34D-44C3-4208-B018-68D994F1D4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22" y="394254"/>
            <a:ext cx="2703787" cy="9498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63DF94-DB39-40B0-936F-F8CC9D278F4E}"/>
              </a:ext>
            </a:extLst>
          </p:cNvPr>
          <p:cNvSpPr txBox="1"/>
          <p:nvPr/>
        </p:nvSpPr>
        <p:spPr>
          <a:xfrm>
            <a:off x="15493103" y="4777999"/>
            <a:ext cx="247272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Montserrat" panose="00000500000000000000" pitchFamily="2" charset="0"/>
              </a:rPr>
              <a:t>&lt; </a:t>
            </a:r>
            <a:r>
              <a:rPr lang="en-US" sz="3200">
                <a:solidFill>
                  <a:srgbClr val="FFFF00"/>
                </a:solidFill>
                <a:latin typeface="Montserrat" panose="00000500000000000000" pitchFamily="2" charset="0"/>
              </a:rPr>
              <a:t>Diagram</a:t>
            </a:r>
            <a:r>
              <a:rPr lang="en-US" sz="3200">
                <a:solidFill>
                  <a:srgbClr val="FFFFFF"/>
                </a:solidFill>
                <a:latin typeface="Montserrat" panose="00000500000000000000" pitchFamily="2" charset="0"/>
              </a:rPr>
              <a:t> of our model</a:t>
            </a:r>
            <a:endParaRPr lang="en-US" sz="3200" u="none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F16C1-B43B-472B-9F58-B303C4AB37B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3378882" y="860912"/>
            <a:ext cx="4114800" cy="547800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3730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931C93-1072-44AD-A317-00400A2796C2}"/>
              </a:ext>
            </a:extLst>
          </p:cNvPr>
          <p:cNvSpPr txBox="1"/>
          <p:nvPr/>
        </p:nvSpPr>
        <p:spPr>
          <a:xfrm>
            <a:off x="842969" y="1075622"/>
            <a:ext cx="16172282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atton Bold" panose="02020500000000000000" charset="0"/>
                <a:cs typeface="Times New Roman" panose="02020603050405020304" pitchFamily="18" charset="0"/>
              </a:rPr>
              <a:t>Application</a:t>
            </a:r>
            <a:endParaRPr lang="en-US" sz="7200">
              <a:solidFill>
                <a:srgbClr val="FFFFFF"/>
              </a:solidFill>
              <a:latin typeface="Hatton Bold" panose="02020500000000000000" charset="0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8BEE98B6-0287-43A5-BA37-C0D2DB796383}"/>
              </a:ext>
            </a:extLst>
          </p:cNvPr>
          <p:cNvSpPr txBox="1"/>
          <p:nvPr/>
        </p:nvSpPr>
        <p:spPr>
          <a:xfrm>
            <a:off x="914399" y="600544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IMAGE SEGMENTATION</a:t>
            </a:r>
          </a:p>
        </p:txBody>
      </p:sp>
      <p:grpSp>
        <p:nvGrpSpPr>
          <p:cNvPr id="9" name="Group 18">
            <a:extLst>
              <a:ext uri="{FF2B5EF4-FFF2-40B4-BE49-F238E27FC236}">
                <a16:creationId xmlns:a16="http://schemas.microsoft.com/office/drawing/2014/main" id="{F4D2B4A8-620F-4400-A289-BD388E8DFAFD}"/>
              </a:ext>
            </a:extLst>
          </p:cNvPr>
          <p:cNvGrpSpPr>
            <a:grpSpLocks noChangeAspect="1"/>
          </p:cNvGrpSpPr>
          <p:nvPr/>
        </p:nvGrpSpPr>
        <p:grpSpPr>
          <a:xfrm>
            <a:off x="16974117" y="849630"/>
            <a:ext cx="570365" cy="570365"/>
            <a:chOff x="-2540" y="-2540"/>
            <a:chExt cx="6355080" cy="6355080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4B2C6E0E-49DC-417C-AE75-082C983DE4CE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3E97AE9-1045-40D5-98B1-ACB45B3C4CBC}"/>
              </a:ext>
            </a:extLst>
          </p:cNvPr>
          <p:cNvSpPr txBox="1"/>
          <p:nvPr/>
        </p:nvSpPr>
        <p:spPr>
          <a:xfrm>
            <a:off x="6193653" y="5732769"/>
            <a:ext cx="8358926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dirty="0">
                <a:solidFill>
                  <a:srgbClr val="FFFF00"/>
                </a:solidFill>
                <a:latin typeface="Montserrat" panose="00000500000000000000" pitchFamily="2" charset="0"/>
              </a:rPr>
              <a:t>Continuous improvement</a:t>
            </a:r>
          </a:p>
          <a:p>
            <a:pPr marL="1039813" lvl="0" indent="-644525">
              <a:spcBef>
                <a:spcPct val="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Improving user experience</a:t>
            </a:r>
          </a:p>
          <a:p>
            <a:pPr marL="1039813" lvl="0" indent="-644525">
              <a:spcBef>
                <a:spcPct val="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Feasibility in more circumstances</a:t>
            </a:r>
          </a:p>
          <a:p>
            <a:pPr marL="1039813" lvl="0" indent="-644525">
              <a:spcBef>
                <a:spcPct val="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Durability</a:t>
            </a:r>
          </a:p>
          <a:p>
            <a:pPr marL="1039813" lvl="0" indent="-644525">
              <a:spcBef>
                <a:spcPct val="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Robustness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63DF94-DB39-40B0-936F-F8CC9D278F4E}"/>
              </a:ext>
            </a:extLst>
          </p:cNvPr>
          <p:cNvSpPr txBox="1"/>
          <p:nvPr/>
        </p:nvSpPr>
        <p:spPr>
          <a:xfrm>
            <a:off x="6193653" y="2346857"/>
            <a:ext cx="10780464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dirty="0">
                <a:solidFill>
                  <a:srgbClr val="FFFF00"/>
                </a:solidFill>
                <a:latin typeface="Montserrat" panose="00000500000000000000" pitchFamily="2" charset="0"/>
              </a:rPr>
              <a:t>Functions</a:t>
            </a:r>
          </a:p>
          <a:p>
            <a:pPr marL="976313" lvl="0" indent="-581025">
              <a:spcBef>
                <a:spcPct val="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  <a:tabLst>
                <a:tab pos="395288" algn="l"/>
              </a:tabLst>
            </a:pPr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Alarming system</a:t>
            </a:r>
          </a:p>
          <a:p>
            <a:pPr marL="976313" lvl="0" indent="-581025">
              <a:spcBef>
                <a:spcPct val="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  <a:tabLst>
                <a:tab pos="395288" algn="l"/>
              </a:tabLst>
            </a:pPr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Obstacle detection</a:t>
            </a:r>
          </a:p>
          <a:p>
            <a:pPr marL="976313" lvl="0" indent="-581025">
              <a:spcBef>
                <a:spcPct val="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  <a:tabLst>
                <a:tab pos="395288" algn="l"/>
              </a:tabLst>
            </a:pPr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Object classification and detection</a:t>
            </a:r>
          </a:p>
          <a:p>
            <a:pPr marL="976313" lvl="0" indent="-581025">
              <a:spcBef>
                <a:spcPct val="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  <a:tabLst>
                <a:tab pos="395288" algn="l"/>
              </a:tabLst>
            </a:pPr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Real-time safety monitoring system</a:t>
            </a:r>
          </a:p>
        </p:txBody>
      </p:sp>
      <p:pic>
        <p:nvPicPr>
          <p:cNvPr id="20" name="Picture 4" descr="Diagram&#10;&#10;Description automatically generated">
            <a:extLst>
              <a:ext uri="{FF2B5EF4-FFF2-40B4-BE49-F238E27FC236}">
                <a16:creationId xmlns:a16="http://schemas.microsoft.com/office/drawing/2014/main" id="{416461A1-54D8-4631-9259-BBD709E2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1" t="5962"/>
          <a:stretch/>
        </p:blipFill>
        <p:spPr>
          <a:xfrm>
            <a:off x="914399" y="2147611"/>
            <a:ext cx="4604520" cy="70637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405BDC-6278-47A8-B6B4-F5597E175B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3358245" y="860912"/>
            <a:ext cx="4114800" cy="547800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7993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931C93-1072-44AD-A317-00400A2796C2}"/>
              </a:ext>
            </a:extLst>
          </p:cNvPr>
          <p:cNvSpPr txBox="1"/>
          <p:nvPr/>
        </p:nvSpPr>
        <p:spPr>
          <a:xfrm>
            <a:off x="842969" y="1075622"/>
            <a:ext cx="16172282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 dirty="0">
                <a:solidFill>
                  <a:srgbClr val="FFFFFF"/>
                </a:solidFill>
                <a:latin typeface="Hatton Bold" panose="02020500000000000000" charset="0"/>
                <a:cs typeface="Times New Roman" panose="02020603050405020304" pitchFamily="18" charset="0"/>
              </a:rPr>
              <a:t>Methodology</a:t>
            </a:r>
            <a:endParaRPr lang="en-US" sz="7200" dirty="0">
              <a:solidFill>
                <a:srgbClr val="FFFFFF"/>
              </a:solidFill>
              <a:latin typeface="Hatton Bold" panose="02020500000000000000" charset="0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8BEE98B6-0287-43A5-BA37-C0D2DB796383}"/>
              </a:ext>
            </a:extLst>
          </p:cNvPr>
          <p:cNvSpPr txBox="1"/>
          <p:nvPr/>
        </p:nvSpPr>
        <p:spPr>
          <a:xfrm>
            <a:off x="914399" y="600544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IMAGE SEGMENTATION</a:t>
            </a:r>
          </a:p>
        </p:txBody>
      </p:sp>
      <p:grpSp>
        <p:nvGrpSpPr>
          <p:cNvPr id="9" name="Group 18">
            <a:extLst>
              <a:ext uri="{FF2B5EF4-FFF2-40B4-BE49-F238E27FC236}">
                <a16:creationId xmlns:a16="http://schemas.microsoft.com/office/drawing/2014/main" id="{F4D2B4A8-620F-4400-A289-BD388E8DFAFD}"/>
              </a:ext>
            </a:extLst>
          </p:cNvPr>
          <p:cNvGrpSpPr>
            <a:grpSpLocks noChangeAspect="1"/>
          </p:cNvGrpSpPr>
          <p:nvPr/>
        </p:nvGrpSpPr>
        <p:grpSpPr>
          <a:xfrm>
            <a:off x="16974117" y="849630"/>
            <a:ext cx="570365" cy="570365"/>
            <a:chOff x="-2540" y="-2540"/>
            <a:chExt cx="6355080" cy="6355080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4B2C6E0E-49DC-417C-AE75-082C983DE4CE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3E97AE9-1045-40D5-98B1-ACB45B3C4CBC}"/>
              </a:ext>
            </a:extLst>
          </p:cNvPr>
          <p:cNvSpPr txBox="1"/>
          <p:nvPr/>
        </p:nvSpPr>
        <p:spPr>
          <a:xfrm>
            <a:off x="914399" y="2560844"/>
            <a:ext cx="13812017" cy="1155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2000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00"/>
                </a:solidFill>
                <a:latin typeface="Montserrat" panose="00000500000000000000" pitchFamily="2" charset="0"/>
              </a:rPr>
              <a:t>1. Modified U-Net structure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63DF94-DB39-40B0-936F-F8CC9D278F4E}"/>
              </a:ext>
            </a:extLst>
          </p:cNvPr>
          <p:cNvSpPr txBox="1"/>
          <p:nvPr/>
        </p:nvSpPr>
        <p:spPr>
          <a:xfrm>
            <a:off x="914399" y="4164368"/>
            <a:ext cx="8138875" cy="1155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2000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FFFF00"/>
                </a:solidFill>
                <a:latin typeface="Montserrat" panose="00000500000000000000" pitchFamily="2" charset="0"/>
              </a:rPr>
              <a:t>2. Adversarial Training</a:t>
            </a:r>
            <a:endParaRPr lang="en-US" sz="4400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文字方塊 5">
            <a:extLst>
              <a:ext uri="{FF2B5EF4-FFF2-40B4-BE49-F238E27FC236}">
                <a16:creationId xmlns:a16="http://schemas.microsoft.com/office/drawing/2014/main" id="{B5FF789A-7867-404D-BFC5-A6C9CC28C628}"/>
              </a:ext>
            </a:extLst>
          </p:cNvPr>
          <p:cNvSpPr txBox="1"/>
          <p:nvPr/>
        </p:nvSpPr>
        <p:spPr>
          <a:xfrm>
            <a:off x="842969" y="5971830"/>
            <a:ext cx="6255327" cy="17543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dirty="0" err="1">
                <a:solidFill>
                  <a:srgbClr val="FFFF00"/>
                </a:solidFill>
                <a:latin typeface="Montserrat" panose="00000500000000000000" pitchFamily="2" charset="0"/>
              </a:rPr>
              <a:t>Segmenter</a:t>
            </a:r>
            <a:r>
              <a:rPr lang="en-US" altLang="zh-HK" sz="3600" dirty="0">
                <a:solidFill>
                  <a:schemeClr val="bg1"/>
                </a:solidFill>
                <a:latin typeface="Montserrat" panose="00000500000000000000" pitchFamily="2" charset="0"/>
              </a:rPr>
              <a:t> learns to mask pixels containing the object</a:t>
            </a:r>
          </a:p>
        </p:txBody>
      </p:sp>
      <p:sp>
        <p:nvSpPr>
          <p:cNvPr id="13" name="文字方塊 6">
            <a:extLst>
              <a:ext uri="{FF2B5EF4-FFF2-40B4-BE49-F238E27FC236}">
                <a16:creationId xmlns:a16="http://schemas.microsoft.com/office/drawing/2014/main" id="{BFE8DFC9-B119-4DEA-91A5-A1B3BE753E5A}"/>
              </a:ext>
            </a:extLst>
          </p:cNvPr>
          <p:cNvSpPr txBox="1"/>
          <p:nvPr/>
        </p:nvSpPr>
        <p:spPr>
          <a:xfrm>
            <a:off x="9791658" y="6248828"/>
            <a:ext cx="6255327" cy="12003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dirty="0">
                <a:solidFill>
                  <a:srgbClr val="FFFF00"/>
                </a:solidFill>
                <a:latin typeface="Montserrat" panose="00000500000000000000" pitchFamily="2" charset="0"/>
              </a:rPr>
              <a:t>Classifier</a:t>
            </a:r>
            <a:r>
              <a:rPr lang="en-US" altLang="zh-HK" sz="3600" dirty="0">
                <a:solidFill>
                  <a:schemeClr val="bg1"/>
                </a:solidFill>
                <a:latin typeface="Montserrat" panose="00000500000000000000" pitchFamily="2" charset="0"/>
              </a:rPr>
              <a:t> learns to identify the smallest details</a:t>
            </a:r>
            <a:endParaRPr lang="zh-HK" altLang="en-US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6F8E7F-C828-4F65-84C7-2A155904AA88}"/>
              </a:ext>
            </a:extLst>
          </p:cNvPr>
          <p:cNvCxnSpPr>
            <a:cxnSpLocks/>
          </p:cNvCxnSpPr>
          <p:nvPr/>
        </p:nvCxnSpPr>
        <p:spPr>
          <a:xfrm flipV="1">
            <a:off x="7342482" y="6848993"/>
            <a:ext cx="2204990" cy="1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64516-35E8-4F5B-A2E6-7A15E40BF66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3377293" y="860912"/>
            <a:ext cx="4114800" cy="547800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9614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D735E-DD2A-44C1-94D0-DCAB3B5A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664" y="947578"/>
            <a:ext cx="2032081" cy="1998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AE1D3-62CB-44A3-B2DF-DF9A4D44E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664" y="3231001"/>
            <a:ext cx="2015493" cy="193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EAC7C-3BAF-46F5-B298-F40DC7F57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104" y="5448071"/>
            <a:ext cx="2007199" cy="1990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794CD3-BE42-4549-ABEB-F3973EF62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104" y="7665141"/>
            <a:ext cx="2023786" cy="1982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EDB608-F6DB-4BB6-A5EC-88FFCF32577E}"/>
              </a:ext>
            </a:extLst>
          </p:cNvPr>
          <p:cNvSpPr txBox="1"/>
          <p:nvPr/>
        </p:nvSpPr>
        <p:spPr>
          <a:xfrm>
            <a:off x="1295400" y="301247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endParaRPr lang="zh-HK" altLang="en-US" sz="3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120E8D-784B-481A-8BC0-A88DE820D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190" y="947578"/>
            <a:ext cx="2007199" cy="2054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B4D000-520B-4529-A858-B47CBEEC2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395" y="3186169"/>
            <a:ext cx="2007199" cy="2039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F17E90-69BE-44CE-A012-32BE7BDFE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8395" y="5462950"/>
            <a:ext cx="2055372" cy="1991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F0F213-6ED4-45B5-ADFB-175187D9F1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4452" y="7686242"/>
            <a:ext cx="2039315" cy="207142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1928994-329C-47E2-867C-D51501085960}"/>
              </a:ext>
            </a:extLst>
          </p:cNvPr>
          <p:cNvSpPr/>
          <p:nvPr/>
        </p:nvSpPr>
        <p:spPr>
          <a:xfrm>
            <a:off x="4056822" y="1949320"/>
            <a:ext cx="877955" cy="64633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BFD654B-6A09-4F1B-A719-5F235D78E187}"/>
              </a:ext>
            </a:extLst>
          </p:cNvPr>
          <p:cNvSpPr/>
          <p:nvPr/>
        </p:nvSpPr>
        <p:spPr>
          <a:xfrm>
            <a:off x="3988323" y="4093846"/>
            <a:ext cx="877955" cy="64633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8220924-22B7-4EFF-9FB3-67608444429E}"/>
              </a:ext>
            </a:extLst>
          </p:cNvPr>
          <p:cNvSpPr/>
          <p:nvPr/>
        </p:nvSpPr>
        <p:spPr>
          <a:xfrm>
            <a:off x="3988322" y="6326642"/>
            <a:ext cx="877955" cy="64633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72511DE-AA03-4474-99F0-0FC76DBEA64E}"/>
              </a:ext>
            </a:extLst>
          </p:cNvPr>
          <p:cNvSpPr/>
          <p:nvPr/>
        </p:nvSpPr>
        <p:spPr>
          <a:xfrm>
            <a:off x="4036813" y="8590077"/>
            <a:ext cx="877955" cy="64633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559B4-47CA-4B7A-BF6E-0B28B69C1B34}"/>
              </a:ext>
            </a:extLst>
          </p:cNvPr>
          <p:cNvSpPr txBox="1"/>
          <p:nvPr/>
        </p:nvSpPr>
        <p:spPr>
          <a:xfrm>
            <a:off x="5178395" y="206163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endParaRPr lang="zh-HK" altLang="en-US" sz="3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B6FBE2-2660-4F0A-B2A5-17A2EE3D890D}"/>
              </a:ext>
            </a:extLst>
          </p:cNvPr>
          <p:cNvSpPr txBox="1"/>
          <p:nvPr/>
        </p:nvSpPr>
        <p:spPr>
          <a:xfrm>
            <a:off x="9559639" y="206163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endParaRPr lang="zh-HK" altLang="en-US" sz="3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7ABE465-3EA3-44EA-943B-1F00761DBD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3562" y="947578"/>
            <a:ext cx="2007200" cy="20291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8E9AA9-C7CE-41E9-ADFF-77BD0D1CC1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5248" y="3319947"/>
            <a:ext cx="2043828" cy="20584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E1E13BC-B799-40DA-B31E-26E2151540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5248" y="5721618"/>
            <a:ext cx="2058479" cy="200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DFF7A24-9030-4BEC-B4BC-48E79E317B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14802" y="865132"/>
            <a:ext cx="2095107" cy="21170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3A70CA-ECBC-45E5-B310-0E676CE860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92826" y="3229026"/>
            <a:ext cx="2036503" cy="21170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93FF49D-2ABE-4C62-8EDB-8F3B4D0D9F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92826" y="5576484"/>
            <a:ext cx="2117083" cy="21097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32237F1-7E1B-4F4C-B139-32224F397A91}"/>
              </a:ext>
            </a:extLst>
          </p:cNvPr>
          <p:cNvSpPr txBox="1"/>
          <p:nvPr/>
        </p:nvSpPr>
        <p:spPr>
          <a:xfrm>
            <a:off x="13392826" y="20356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endParaRPr lang="zh-HK" altLang="en-US" sz="3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24CDEA3-1DF9-43B8-9D74-2291809E1F0A}"/>
              </a:ext>
            </a:extLst>
          </p:cNvPr>
          <p:cNvSpPr/>
          <p:nvPr/>
        </p:nvSpPr>
        <p:spPr>
          <a:xfrm>
            <a:off x="12225927" y="1758033"/>
            <a:ext cx="877955" cy="64633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AD61341-95B6-43F0-9007-E2AF9A84F131}"/>
              </a:ext>
            </a:extLst>
          </p:cNvPr>
          <p:cNvSpPr/>
          <p:nvPr/>
        </p:nvSpPr>
        <p:spPr>
          <a:xfrm>
            <a:off x="12225926" y="3990829"/>
            <a:ext cx="877955" cy="64633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1FD2B30-A8B3-4FCB-B509-C1D69EFC95E4}"/>
              </a:ext>
            </a:extLst>
          </p:cNvPr>
          <p:cNvSpPr/>
          <p:nvPr/>
        </p:nvSpPr>
        <p:spPr>
          <a:xfrm>
            <a:off x="12274417" y="6254264"/>
            <a:ext cx="877955" cy="64633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4AED192A-5BE3-4E01-B2C0-2769BA6FB24F}"/>
              </a:ext>
            </a:extLst>
          </p:cNvPr>
          <p:cNvGrpSpPr/>
          <p:nvPr/>
        </p:nvGrpSpPr>
        <p:grpSpPr>
          <a:xfrm>
            <a:off x="485510" y="9705681"/>
            <a:ext cx="898626" cy="103980"/>
            <a:chOff x="0" y="0"/>
            <a:chExt cx="1317085" cy="1524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EF7BDE92-5B7A-4B7A-8550-B8C720E3441E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ECD4E-65AE-4085-91D9-D97E25D460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11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699" y="3534302"/>
            <a:ext cx="7399557" cy="3063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atton Bold"/>
              </a:rPr>
              <a:t>What is the AI Project Group about?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03981" y="3183364"/>
            <a:ext cx="5935590" cy="48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5400" spc="120">
                <a:solidFill>
                  <a:schemeClr val="bg2">
                    <a:lumMod val="60000"/>
                    <a:lumOff val="40000"/>
                  </a:schemeClr>
                </a:solidFill>
                <a:latin typeface="Open Sauce SemiBold Bold"/>
              </a:rPr>
              <a:t>Research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3981" y="4691228"/>
            <a:ext cx="5935590" cy="46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4800" spc="120">
                <a:solidFill>
                  <a:schemeClr val="bg2">
                    <a:lumMod val="60000"/>
                    <a:lumOff val="40000"/>
                  </a:schemeClr>
                </a:solidFill>
                <a:latin typeface="Open Sauce SemiBold Bold"/>
              </a:rPr>
              <a:t>Competitions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03981" y="5956681"/>
            <a:ext cx="593559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HK" sz="4800" spc="120" dirty="0">
                <a:solidFill>
                  <a:schemeClr val="bg1"/>
                </a:solidFill>
                <a:latin typeface="Open Sauce SemiBold Bold"/>
              </a:rPr>
              <a:t>Team </a:t>
            </a:r>
          </a:p>
          <a:p>
            <a:pPr>
              <a:spcBef>
                <a:spcPct val="0"/>
              </a:spcBef>
            </a:pPr>
            <a:r>
              <a:rPr lang="en-US" altLang="zh-HK" sz="4800" spc="120" dirty="0">
                <a:solidFill>
                  <a:schemeClr val="bg1"/>
                </a:solidFill>
                <a:latin typeface="Open Sauce SemiBold Bold"/>
              </a:rPr>
              <a:t>Structure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6974117" y="833120"/>
            <a:ext cx="570365" cy="570365"/>
            <a:chOff x="-2540" y="-2540"/>
            <a:chExt cx="6355080" cy="6355080"/>
          </a:xfrm>
        </p:grpSpPr>
        <p:sp>
          <p:nvSpPr>
            <p:cNvPr id="24" name="Freeform 2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028700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INTRODUCTION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9EB23F72-5000-487B-9F4C-32C2131C8548}"/>
              </a:ext>
            </a:extLst>
          </p:cNvPr>
          <p:cNvSpPr/>
          <p:nvPr/>
        </p:nvSpPr>
        <p:spPr>
          <a:xfrm>
            <a:off x="10157486" y="6236680"/>
            <a:ext cx="227374" cy="225080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0000"/>
          </a:solidFill>
        </p:spPr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16A0B400-CCF4-4E44-A709-B52B47218E9C}"/>
              </a:ext>
            </a:extLst>
          </p:cNvPr>
          <p:cNvSpPr/>
          <p:nvPr/>
        </p:nvSpPr>
        <p:spPr>
          <a:xfrm>
            <a:off x="10157486" y="4691228"/>
            <a:ext cx="227374" cy="225080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0000"/>
          </a:solidFill>
        </p:spPr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BA5723F2-196D-4957-9ED9-1FEF0CD14B0B}"/>
              </a:ext>
            </a:extLst>
          </p:cNvPr>
          <p:cNvSpPr/>
          <p:nvPr/>
        </p:nvSpPr>
        <p:spPr>
          <a:xfrm>
            <a:off x="10157486" y="3183364"/>
            <a:ext cx="227374" cy="225080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0000"/>
          </a:solidFill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5E26D-34DC-4C8A-9C56-0CD3C18413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412717" y="724702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603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A5FAD3D2-58F9-4DA1-9A0B-2AC77DCFCF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540877"/>
              </p:ext>
            </p:extLst>
          </p:nvPr>
        </p:nvGraphicFramePr>
        <p:xfrm>
          <a:off x="113639" y="2419183"/>
          <a:ext cx="10099508" cy="6733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26">
            <a:extLst>
              <a:ext uri="{FF2B5EF4-FFF2-40B4-BE49-F238E27FC236}">
                <a16:creationId xmlns:a16="http://schemas.microsoft.com/office/drawing/2014/main" id="{8BEE98B6-0287-43A5-BA37-C0D2DB796383}"/>
              </a:ext>
            </a:extLst>
          </p:cNvPr>
          <p:cNvSpPr txBox="1"/>
          <p:nvPr/>
        </p:nvSpPr>
        <p:spPr>
          <a:xfrm>
            <a:off x="914399" y="600544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RESOURCES</a:t>
            </a:r>
          </a:p>
        </p:txBody>
      </p:sp>
      <p:grpSp>
        <p:nvGrpSpPr>
          <p:cNvPr id="9" name="Group 18">
            <a:extLst>
              <a:ext uri="{FF2B5EF4-FFF2-40B4-BE49-F238E27FC236}">
                <a16:creationId xmlns:a16="http://schemas.microsoft.com/office/drawing/2014/main" id="{F4D2B4A8-620F-4400-A289-BD388E8DFAFD}"/>
              </a:ext>
            </a:extLst>
          </p:cNvPr>
          <p:cNvGrpSpPr>
            <a:grpSpLocks noChangeAspect="1"/>
          </p:cNvGrpSpPr>
          <p:nvPr/>
        </p:nvGrpSpPr>
        <p:grpSpPr>
          <a:xfrm>
            <a:off x="16974117" y="849630"/>
            <a:ext cx="570365" cy="570365"/>
            <a:chOff x="-2540" y="-2540"/>
            <a:chExt cx="6355080" cy="6355080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4B2C6E0E-49DC-417C-AE75-082C983DE4CE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FCD408D-7F42-403C-B624-941B7D1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134812"/>
            <a:ext cx="12967856" cy="841800"/>
          </a:xfrm>
        </p:spPr>
        <p:txBody>
          <a:bodyPr>
            <a:normAutofit/>
          </a:bodyPr>
          <a:lstStyle/>
          <a:p>
            <a:r>
              <a:rPr lang="en-US" altLang="zh-HK" sz="4800" dirty="0">
                <a:solidFill>
                  <a:srgbClr val="FFFF00"/>
                </a:solidFill>
                <a:latin typeface="Hatton Bold" panose="02020500000000000000" charset="0"/>
                <a:cs typeface="Times New Roman" panose="02020603050405020304" pitchFamily="18" charset="0"/>
              </a:rPr>
              <a:t>Unparalleled </a:t>
            </a:r>
            <a:r>
              <a:rPr lang="en-US" altLang="zh-HK" sz="4800" dirty="0">
                <a:solidFill>
                  <a:srgbClr val="FFFFFF"/>
                </a:solidFill>
                <a:latin typeface="Hatton Bold" panose="02020500000000000000" charset="0"/>
                <a:cs typeface="Times New Roman" panose="02020603050405020304" pitchFamily="18" charset="0"/>
              </a:rPr>
              <a:t>opportunities</a:t>
            </a:r>
            <a:endParaRPr lang="zh-HK" altLang="en-US" sz="1600" dirty="0"/>
          </a:p>
        </p:txBody>
      </p:sp>
      <p:sp>
        <p:nvSpPr>
          <p:cNvPr id="17" name="Google Shape;535;p18">
            <a:extLst>
              <a:ext uri="{FF2B5EF4-FFF2-40B4-BE49-F238E27FC236}">
                <a16:creationId xmlns:a16="http://schemas.microsoft.com/office/drawing/2014/main" id="{C6DE1330-EAA8-4BB6-A651-A714E3B64377}"/>
              </a:ext>
            </a:extLst>
          </p:cNvPr>
          <p:cNvSpPr txBox="1"/>
          <p:nvPr/>
        </p:nvSpPr>
        <p:spPr>
          <a:xfrm>
            <a:off x="9021721" y="2905116"/>
            <a:ext cx="4457819" cy="129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Exposure to rich learning resources</a:t>
            </a:r>
          </a:p>
        </p:txBody>
      </p:sp>
      <p:sp>
        <p:nvSpPr>
          <p:cNvPr id="18" name="Google Shape;535;p18">
            <a:extLst>
              <a:ext uri="{FF2B5EF4-FFF2-40B4-BE49-F238E27FC236}">
                <a16:creationId xmlns:a16="http://schemas.microsoft.com/office/drawing/2014/main" id="{42584C82-8402-4BC7-ABAC-1DF6B83C9396}"/>
              </a:ext>
            </a:extLst>
          </p:cNvPr>
          <p:cNvSpPr txBox="1"/>
          <p:nvPr/>
        </p:nvSpPr>
        <p:spPr>
          <a:xfrm>
            <a:off x="9102789" y="5165809"/>
            <a:ext cx="4837034" cy="120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chemeClr val="bg1"/>
                </a:solidFill>
                <a:latin typeface="Montserrat" panose="00000500000000000000" pitchFamily="2" charset="0"/>
                <a:sym typeface="Arial"/>
              </a:rPr>
              <a:t>Academia connections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Google Shape;535;p18">
            <a:extLst>
              <a:ext uri="{FF2B5EF4-FFF2-40B4-BE49-F238E27FC236}">
                <a16:creationId xmlns:a16="http://schemas.microsoft.com/office/drawing/2014/main" id="{5D554D5D-2D69-4B95-893A-21D92770180B}"/>
              </a:ext>
            </a:extLst>
          </p:cNvPr>
          <p:cNvSpPr txBox="1"/>
          <p:nvPr/>
        </p:nvSpPr>
        <p:spPr>
          <a:xfrm>
            <a:off x="9102789" y="7205966"/>
            <a:ext cx="3907358" cy="170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chemeClr val="bg1"/>
                </a:solidFill>
                <a:latin typeface="Montserrat" panose="00000500000000000000" pitchFamily="2" charset="0"/>
                <a:sym typeface="Arial"/>
              </a:rPr>
              <a:t>Competitions &amp; Research opportunities</a:t>
            </a:r>
          </a:p>
        </p:txBody>
      </p:sp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E063672B-9096-43C4-8349-FF9B9828BF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2755" y="7205966"/>
            <a:ext cx="1469385" cy="1469385"/>
          </a:xfrm>
          <a:prstGeom prst="rect">
            <a:avLst/>
          </a:prstGeom>
        </p:spPr>
      </p:pic>
      <p:pic>
        <p:nvPicPr>
          <p:cNvPr id="12" name="Graphic 11" descr="Books outline">
            <a:extLst>
              <a:ext uri="{FF2B5EF4-FFF2-40B4-BE49-F238E27FC236}">
                <a16:creationId xmlns:a16="http://schemas.microsoft.com/office/drawing/2014/main" id="{25456466-4DFE-4EB1-BAD7-A8CF8C02C1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2755" y="5100139"/>
            <a:ext cx="1414329" cy="1414329"/>
          </a:xfrm>
          <a:prstGeom prst="rect">
            <a:avLst/>
          </a:prstGeom>
        </p:spPr>
      </p:pic>
      <p:pic>
        <p:nvPicPr>
          <p:cNvPr id="14" name="Graphic 13" descr="Remote learning language outline">
            <a:extLst>
              <a:ext uri="{FF2B5EF4-FFF2-40B4-BE49-F238E27FC236}">
                <a16:creationId xmlns:a16="http://schemas.microsoft.com/office/drawing/2014/main" id="{5EDBB579-FA85-47F6-9E54-E4A0006B94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4404" y="2766847"/>
            <a:ext cx="1575478" cy="15754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2DB02-4B61-4093-8FC6-414680F140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3370786" y="872195"/>
            <a:ext cx="4114800" cy="547800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6E75E50-16C2-47E7-8B5F-20AD5B4A5E61}"/>
              </a:ext>
            </a:extLst>
          </p:cNvPr>
          <p:cNvSpPr/>
          <p:nvPr/>
        </p:nvSpPr>
        <p:spPr>
          <a:xfrm>
            <a:off x="3492718" y="4764944"/>
            <a:ext cx="542607" cy="193877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46E08DF-5DF8-482D-85FA-A5A0F44C954F}"/>
              </a:ext>
            </a:extLst>
          </p:cNvPr>
          <p:cNvSpPr/>
          <p:nvPr/>
        </p:nvSpPr>
        <p:spPr>
          <a:xfrm>
            <a:off x="3487005" y="6861627"/>
            <a:ext cx="542607" cy="193877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511177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028700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pc="280" dirty="0">
                <a:solidFill>
                  <a:srgbClr val="FFFFFF"/>
                </a:solidFill>
                <a:latin typeface="Open Sauce Light"/>
              </a:rPr>
              <a:t>TEAM PHOTO</a:t>
            </a:r>
            <a:endParaRPr lang="en-US" sz="1400" spc="28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0AF3F-F0F7-4101-8E9D-B4B53F6DF5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3" name="Picture 12" descr="A group of people wearing masks&#10;&#10;Description automatically generated with medium confidence">
            <a:extLst>
              <a:ext uri="{FF2B5EF4-FFF2-40B4-BE49-F238E27FC236}">
                <a16:creationId xmlns:a16="http://schemas.microsoft.com/office/drawing/2014/main" id="{9C600D4A-2353-49E7-A96D-F0750D7B7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1" y="1275012"/>
            <a:ext cx="13765057" cy="77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7252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697" y="1511902"/>
            <a:ext cx="4987945" cy="92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Hatton Bold"/>
              </a:rPr>
              <a:t>Teacher Advisors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MEMBERS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98576DE6-B974-4739-97DD-7B9D302C29FD}"/>
              </a:ext>
            </a:extLst>
          </p:cNvPr>
          <p:cNvSpPr txBox="1"/>
          <p:nvPr/>
        </p:nvSpPr>
        <p:spPr>
          <a:xfrm>
            <a:off x="1028696" y="4117435"/>
            <a:ext cx="4987945" cy="92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atton Bold"/>
              </a:rPr>
              <a:t>Core Members 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EEF1B8D2-E470-46D0-9782-C251A8908CA3}"/>
              </a:ext>
            </a:extLst>
          </p:cNvPr>
          <p:cNvSpPr txBox="1"/>
          <p:nvPr/>
        </p:nvSpPr>
        <p:spPr>
          <a:xfrm>
            <a:off x="6876651" y="1559506"/>
            <a:ext cx="4987945" cy="92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Hatton Bold"/>
              </a:rPr>
              <a:t>Group Members 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F5B6DBEB-49AA-45A8-BF5F-CF905632D054}"/>
              </a:ext>
            </a:extLst>
          </p:cNvPr>
          <p:cNvSpPr txBox="1"/>
          <p:nvPr/>
        </p:nvSpPr>
        <p:spPr>
          <a:xfrm>
            <a:off x="1028698" y="2642464"/>
            <a:ext cx="5935590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spc="120" err="1">
                <a:solidFill>
                  <a:schemeClr val="bg1"/>
                </a:solidFill>
                <a:latin typeface="Montserrat" panose="00000500000000000000" pitchFamily="2" charset="0"/>
              </a:rPr>
              <a:t>Mr</a:t>
            </a: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spc="120" err="1">
                <a:solidFill>
                  <a:schemeClr val="bg1"/>
                </a:solidFill>
                <a:latin typeface="Montserrat" panose="00000500000000000000" pitchFamily="2" charset="0"/>
              </a:rPr>
              <a:t>Tse</a:t>
            </a: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 Wai </a:t>
            </a:r>
            <a:r>
              <a:rPr lang="en-US" sz="3600" spc="120" err="1">
                <a:solidFill>
                  <a:schemeClr val="bg1"/>
                </a:solidFill>
                <a:latin typeface="Montserrat" panose="00000500000000000000" pitchFamily="2" charset="0"/>
              </a:rPr>
              <a:t>Tak</a:t>
            </a:r>
            <a:endParaRPr lang="en-US" sz="3600" spc="12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FD69B3BD-2775-4E18-9CE9-4185239E084F}"/>
              </a:ext>
            </a:extLst>
          </p:cNvPr>
          <p:cNvSpPr txBox="1"/>
          <p:nvPr/>
        </p:nvSpPr>
        <p:spPr>
          <a:xfrm>
            <a:off x="1028698" y="3336880"/>
            <a:ext cx="5935590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spc="120" err="1">
                <a:solidFill>
                  <a:schemeClr val="bg1"/>
                </a:solidFill>
                <a:latin typeface="Montserrat" panose="00000500000000000000" pitchFamily="2" charset="0"/>
              </a:rPr>
              <a:t>Ms</a:t>
            </a: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 Lau Oi Ha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273D3C9-49AC-4105-8093-B023864678A0}"/>
              </a:ext>
            </a:extLst>
          </p:cNvPr>
          <p:cNvSpPr txBox="1"/>
          <p:nvPr/>
        </p:nvSpPr>
        <p:spPr>
          <a:xfrm>
            <a:off x="2055975" y="5246455"/>
            <a:ext cx="364469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Lennon Chan 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Justin Cheng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Billy Gao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Rex </a:t>
            </a:r>
            <a:r>
              <a:rPr lang="en-US" sz="3600" spc="120" err="1">
                <a:solidFill>
                  <a:schemeClr val="bg1"/>
                </a:solidFill>
                <a:latin typeface="Montserrat" panose="00000500000000000000" pitchFamily="2" charset="0"/>
              </a:rPr>
              <a:t>Tse</a:t>
            </a: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Justin Tang 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3BFB039-98A4-474C-80D2-386C91A6E366}"/>
              </a:ext>
            </a:extLst>
          </p:cNvPr>
          <p:cNvSpPr txBox="1"/>
          <p:nvPr/>
        </p:nvSpPr>
        <p:spPr>
          <a:xfrm>
            <a:off x="1028697" y="5246456"/>
            <a:ext cx="901763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5A 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5D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5I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6C 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6I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485F4FD-C617-42D9-9BB7-0C91951AEC78}"/>
              </a:ext>
            </a:extLst>
          </p:cNvPr>
          <p:cNvSpPr txBox="1"/>
          <p:nvPr/>
        </p:nvSpPr>
        <p:spPr>
          <a:xfrm>
            <a:off x="7866051" y="2620782"/>
            <a:ext cx="4229770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spc="120" dirty="0">
                <a:solidFill>
                  <a:schemeClr val="bg1"/>
                </a:solidFill>
                <a:latin typeface="Montserrat" panose="00000500000000000000" pitchFamily="2" charset="0"/>
              </a:rPr>
              <a:t>Chloe Fan </a:t>
            </a:r>
          </a:p>
          <a:p>
            <a:pPr>
              <a:spcBef>
                <a:spcPct val="0"/>
              </a:spcBef>
            </a:pPr>
            <a:r>
              <a:rPr lang="en-US" sz="3600" spc="120" dirty="0">
                <a:solidFill>
                  <a:schemeClr val="bg1"/>
                </a:solidFill>
                <a:latin typeface="Montserrat" panose="00000500000000000000" pitchFamily="2" charset="0"/>
              </a:rPr>
              <a:t>Kitty Cho </a:t>
            </a:r>
          </a:p>
          <a:p>
            <a:pPr>
              <a:spcBef>
                <a:spcPct val="0"/>
              </a:spcBef>
            </a:pPr>
            <a:r>
              <a:rPr lang="en-US" sz="3600" spc="120" dirty="0">
                <a:solidFill>
                  <a:schemeClr val="bg1"/>
                </a:solidFill>
                <a:latin typeface="Montserrat" panose="00000500000000000000" pitchFamily="2" charset="0"/>
              </a:rPr>
              <a:t>Dione Cheung </a:t>
            </a:r>
          </a:p>
          <a:p>
            <a:pPr>
              <a:spcBef>
                <a:spcPct val="0"/>
              </a:spcBef>
            </a:pPr>
            <a:r>
              <a:rPr lang="en-US" sz="3600" spc="120" dirty="0">
                <a:solidFill>
                  <a:schemeClr val="bg1"/>
                </a:solidFill>
                <a:latin typeface="Montserrat" panose="00000500000000000000" pitchFamily="2" charset="0"/>
              </a:rPr>
              <a:t>Patrick Lai </a:t>
            </a:r>
          </a:p>
          <a:p>
            <a:pPr>
              <a:spcBef>
                <a:spcPct val="0"/>
              </a:spcBef>
            </a:pPr>
            <a:r>
              <a:rPr lang="en-US" sz="3600" spc="120" dirty="0">
                <a:solidFill>
                  <a:schemeClr val="bg1"/>
                </a:solidFill>
                <a:latin typeface="Montserrat" panose="00000500000000000000" pitchFamily="2" charset="0"/>
              </a:rPr>
              <a:t>Esther Or </a:t>
            </a:r>
          </a:p>
          <a:p>
            <a:pPr>
              <a:spcBef>
                <a:spcPct val="0"/>
              </a:spcBef>
            </a:pPr>
            <a:r>
              <a:rPr lang="en-US" sz="3600" spc="120" dirty="0">
                <a:solidFill>
                  <a:schemeClr val="bg1"/>
                </a:solidFill>
                <a:latin typeface="Montserrat" panose="00000500000000000000" pitchFamily="2" charset="0"/>
              </a:rPr>
              <a:t>Ian Chong </a:t>
            </a:r>
          </a:p>
          <a:p>
            <a:pPr>
              <a:spcBef>
                <a:spcPct val="0"/>
              </a:spcBef>
            </a:pPr>
            <a:r>
              <a:rPr lang="en-US" sz="3600" spc="120" dirty="0">
                <a:solidFill>
                  <a:schemeClr val="bg1"/>
                </a:solidFill>
                <a:latin typeface="Montserrat" panose="00000500000000000000" pitchFamily="2" charset="0"/>
              </a:rPr>
              <a:t>Lucas Ma </a:t>
            </a:r>
          </a:p>
          <a:p>
            <a:pPr>
              <a:spcBef>
                <a:spcPct val="0"/>
              </a:spcBef>
            </a:pPr>
            <a:r>
              <a:rPr lang="en-US" sz="3600" spc="120" dirty="0">
                <a:solidFill>
                  <a:schemeClr val="bg1"/>
                </a:solidFill>
                <a:latin typeface="Montserrat" panose="00000500000000000000" pitchFamily="2" charset="0"/>
              </a:rPr>
              <a:t>Tiffany Suen</a:t>
            </a:r>
          </a:p>
          <a:p>
            <a:pPr>
              <a:spcBef>
                <a:spcPct val="0"/>
              </a:spcBef>
            </a:pPr>
            <a:r>
              <a:rPr lang="en-US" altLang="zh-HK" sz="3600" spc="120" dirty="0">
                <a:solidFill>
                  <a:schemeClr val="bg1"/>
                </a:solidFill>
                <a:latin typeface="Montserrat" panose="00000500000000000000" pitchFamily="2" charset="0"/>
              </a:rPr>
              <a:t>Nathan Ng </a:t>
            </a:r>
            <a:r>
              <a:rPr lang="en-US" sz="3600" spc="12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15E296C4-9B91-448D-B238-9C560D3131A1}"/>
              </a:ext>
            </a:extLst>
          </p:cNvPr>
          <p:cNvSpPr txBox="1"/>
          <p:nvPr/>
        </p:nvSpPr>
        <p:spPr>
          <a:xfrm>
            <a:off x="6964288" y="2620782"/>
            <a:ext cx="901763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2A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2D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3C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3C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3E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3G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4F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4H</a:t>
            </a:r>
          </a:p>
          <a:p>
            <a:pPr>
              <a:spcBef>
                <a:spcPct val="0"/>
              </a:spcBef>
            </a:pPr>
            <a:r>
              <a:rPr lang="en-US" altLang="zh-HK" sz="3600" spc="120">
                <a:solidFill>
                  <a:schemeClr val="bg1"/>
                </a:solidFill>
                <a:latin typeface="Montserrat" panose="00000500000000000000" pitchFamily="2" charset="0"/>
              </a:rPr>
              <a:t>5A</a:t>
            </a:r>
            <a:endParaRPr lang="en-US" sz="3600" spc="12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4C767800-37D2-4DA9-A06C-FD95B430F5AA}"/>
              </a:ext>
            </a:extLst>
          </p:cNvPr>
          <p:cNvSpPr txBox="1"/>
          <p:nvPr/>
        </p:nvSpPr>
        <p:spPr>
          <a:xfrm>
            <a:off x="12141704" y="2568550"/>
            <a:ext cx="901763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HK" sz="3600" spc="120">
                <a:solidFill>
                  <a:schemeClr val="bg1"/>
                </a:solidFill>
                <a:latin typeface="Montserrat" panose="00000500000000000000" pitchFamily="2" charset="0"/>
              </a:rPr>
              <a:t>5E</a:t>
            </a:r>
          </a:p>
          <a:p>
            <a:pPr>
              <a:spcBef>
                <a:spcPct val="0"/>
              </a:spcBef>
            </a:pPr>
            <a:r>
              <a:rPr lang="en-US" altLang="zh-HK" sz="3600" spc="120">
                <a:solidFill>
                  <a:schemeClr val="bg1"/>
                </a:solidFill>
                <a:latin typeface="Montserrat" panose="00000500000000000000" pitchFamily="2" charset="0"/>
              </a:rPr>
              <a:t>5G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5I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5I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6A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6H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6H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6I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80B019C4-AE34-48D0-A3AE-38A8FCF1D69A}"/>
              </a:ext>
            </a:extLst>
          </p:cNvPr>
          <p:cNvSpPr txBox="1"/>
          <p:nvPr/>
        </p:nvSpPr>
        <p:spPr>
          <a:xfrm>
            <a:off x="13043467" y="2568550"/>
            <a:ext cx="4798868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HK" sz="3600" spc="120">
                <a:solidFill>
                  <a:schemeClr val="bg1"/>
                </a:solidFill>
                <a:latin typeface="Montserrat" panose="00000500000000000000" pitchFamily="2" charset="0"/>
              </a:rPr>
              <a:t>Angus Wong </a:t>
            </a:r>
          </a:p>
          <a:p>
            <a:pPr>
              <a:spcBef>
                <a:spcPct val="0"/>
              </a:spcBef>
            </a:pPr>
            <a:r>
              <a:rPr lang="en-US" altLang="zh-HK" sz="3600" spc="120">
                <a:solidFill>
                  <a:schemeClr val="bg1"/>
                </a:solidFill>
                <a:latin typeface="Montserrat" panose="00000500000000000000" pitchFamily="2" charset="0"/>
              </a:rPr>
              <a:t>Vera Chuang </a:t>
            </a:r>
            <a:endParaRPr lang="en-US" sz="3600" spc="12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Anthony Chan 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Daniel Shi 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Ronnie </a:t>
            </a:r>
            <a:r>
              <a:rPr lang="en-US" sz="3600" spc="120" err="1">
                <a:solidFill>
                  <a:schemeClr val="bg1"/>
                </a:solidFill>
                <a:latin typeface="Montserrat" panose="00000500000000000000" pitchFamily="2" charset="0"/>
              </a:rPr>
              <a:t>Jok</a:t>
            </a: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Isaac Lee 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Peter Ng </a:t>
            </a:r>
          </a:p>
          <a:p>
            <a:pPr>
              <a:spcBef>
                <a:spcPct val="0"/>
              </a:spcBef>
            </a:pPr>
            <a:r>
              <a:rPr lang="en-US" sz="3600" spc="120">
                <a:solidFill>
                  <a:schemeClr val="bg1"/>
                </a:solidFill>
                <a:latin typeface="Montserrat" panose="00000500000000000000" pitchFamily="2" charset="0"/>
              </a:rPr>
              <a:t>Matthew See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34A6CA-045D-478D-93AB-55B76888BBB0}"/>
              </a:ext>
            </a:extLst>
          </p:cNvPr>
          <p:cNvCxnSpPr>
            <a:cxnSpLocks/>
          </p:cNvCxnSpPr>
          <p:nvPr/>
        </p:nvCxnSpPr>
        <p:spPr>
          <a:xfrm>
            <a:off x="6423405" y="1672654"/>
            <a:ext cx="0" cy="6343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9027A-DE55-4A9C-BF7A-00686C7F5E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7683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028700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STEM @SPCC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CE7893C-C253-42CF-BCFF-5347C64438D0}"/>
              </a:ext>
            </a:extLst>
          </p:cNvPr>
          <p:cNvSpPr txBox="1"/>
          <p:nvPr/>
        </p:nvSpPr>
        <p:spPr>
          <a:xfrm>
            <a:off x="1028696" y="1457228"/>
            <a:ext cx="8292254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 dirty="0">
                <a:solidFill>
                  <a:srgbClr val="FFFFFF"/>
                </a:solidFill>
                <a:latin typeface="Hatton Bold"/>
              </a:rPr>
              <a:t>STEM @SPCC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E26B7-A951-4245-B1E3-E6C9F9445A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B36CE8C-3961-4AA4-BD7F-9661BB45F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34356"/>
              </p:ext>
            </p:extLst>
          </p:nvPr>
        </p:nvGraphicFramePr>
        <p:xfrm>
          <a:off x="2359063" y="1802183"/>
          <a:ext cx="12243881" cy="816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Hexagon 7">
            <a:extLst>
              <a:ext uri="{FF2B5EF4-FFF2-40B4-BE49-F238E27FC236}">
                <a16:creationId xmlns:a16="http://schemas.microsoft.com/office/drawing/2014/main" id="{62690951-5C27-4B29-9535-8444833B1C1E}"/>
              </a:ext>
            </a:extLst>
          </p:cNvPr>
          <p:cNvSpPr/>
          <p:nvPr/>
        </p:nvSpPr>
        <p:spPr>
          <a:xfrm>
            <a:off x="2336438" y="5165387"/>
            <a:ext cx="3512171" cy="3027734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B7D79A27-61CD-409B-AE8F-2AAB1ADF3F78}"/>
              </a:ext>
            </a:extLst>
          </p:cNvPr>
          <p:cNvSpPr/>
          <p:nvPr/>
        </p:nvSpPr>
        <p:spPr>
          <a:xfrm>
            <a:off x="8172961" y="1975639"/>
            <a:ext cx="3512171" cy="3027734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DA9D08DD-BB68-47E8-8F42-7B7C9630869E}"/>
              </a:ext>
            </a:extLst>
          </p:cNvPr>
          <p:cNvSpPr/>
          <p:nvPr/>
        </p:nvSpPr>
        <p:spPr>
          <a:xfrm>
            <a:off x="11090773" y="6777747"/>
            <a:ext cx="3512171" cy="3027734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79B1573-9DBC-4280-910E-9FB94F252BEA}"/>
              </a:ext>
            </a:extLst>
          </p:cNvPr>
          <p:cNvSpPr/>
          <p:nvPr/>
        </p:nvSpPr>
        <p:spPr>
          <a:xfrm>
            <a:off x="5200488" y="6808145"/>
            <a:ext cx="3512171" cy="3027734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37557D2C-869B-4B11-B3BC-F7BE3FF8B260}"/>
              </a:ext>
            </a:extLst>
          </p:cNvPr>
          <p:cNvSpPr/>
          <p:nvPr/>
        </p:nvSpPr>
        <p:spPr>
          <a:xfrm>
            <a:off x="5273203" y="3553952"/>
            <a:ext cx="3512171" cy="3027734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08897CAC-BA90-4FC4-9867-ECCAC0C7BFD0}"/>
              </a:ext>
            </a:extLst>
          </p:cNvPr>
          <p:cNvSpPr/>
          <p:nvPr/>
        </p:nvSpPr>
        <p:spPr>
          <a:xfrm>
            <a:off x="8187343" y="5180167"/>
            <a:ext cx="3512171" cy="3027734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09A5B-FF5F-4599-811C-EEBD21441224}"/>
              </a:ext>
            </a:extLst>
          </p:cNvPr>
          <p:cNvSpPr txBox="1"/>
          <p:nvPr/>
        </p:nvSpPr>
        <p:spPr>
          <a:xfrm>
            <a:off x="4869170" y="7549072"/>
            <a:ext cx="417480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HK" sz="4400" dirty="0">
                <a:solidFill>
                  <a:schemeClr val="bg1"/>
                </a:solidFill>
                <a:latin typeface="Montserrat" panose="00000500000000000000" pitchFamily="2" charset="0"/>
              </a:rPr>
              <a:t>STEM Competitions</a:t>
            </a:r>
            <a:endParaRPr lang="zh-HK" altLang="en-US" sz="4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13FE2A-44A9-4BFE-93ED-473DC2C01C72}"/>
              </a:ext>
            </a:extLst>
          </p:cNvPr>
          <p:cNvSpPr txBox="1"/>
          <p:nvPr/>
        </p:nvSpPr>
        <p:spPr>
          <a:xfrm>
            <a:off x="7891670" y="5599502"/>
            <a:ext cx="417480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HK" sz="4400" dirty="0">
                <a:solidFill>
                  <a:schemeClr val="bg1"/>
                </a:solidFill>
                <a:latin typeface="Montserrat" panose="00000500000000000000" pitchFamily="2" charset="0"/>
              </a:rPr>
              <a:t>STEM </a:t>
            </a:r>
          </a:p>
          <a:p>
            <a:pPr algn="ctr"/>
            <a:r>
              <a:rPr lang="en-US" altLang="zh-HK" sz="4400" dirty="0">
                <a:solidFill>
                  <a:schemeClr val="bg1"/>
                </a:solidFill>
                <a:latin typeface="Montserrat" panose="00000500000000000000" pitchFamily="2" charset="0"/>
              </a:rPr>
              <a:t>Team </a:t>
            </a:r>
            <a:br>
              <a:rPr lang="en-US" altLang="zh-HK" sz="44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altLang="zh-HK" sz="4400" dirty="0">
                <a:solidFill>
                  <a:schemeClr val="bg1"/>
                </a:solidFill>
                <a:latin typeface="Montserrat" panose="00000500000000000000" pitchFamily="2" charset="0"/>
              </a:rPr>
              <a:t>Programs</a:t>
            </a:r>
            <a:endParaRPr lang="zh-HK" altLang="en-US" sz="4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E7520C-9801-4416-9993-091313A90350}"/>
              </a:ext>
            </a:extLst>
          </p:cNvPr>
          <p:cNvSpPr txBox="1"/>
          <p:nvPr/>
        </p:nvSpPr>
        <p:spPr>
          <a:xfrm>
            <a:off x="5366457" y="3874453"/>
            <a:ext cx="3346202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HK" sz="4400" dirty="0">
                <a:solidFill>
                  <a:schemeClr val="bg1"/>
                </a:solidFill>
                <a:latin typeface="Montserrat" panose="00000500000000000000" pitchFamily="2" charset="0"/>
              </a:rPr>
              <a:t>Local STEM programs</a:t>
            </a:r>
            <a:endParaRPr lang="zh-HK" altLang="en-US" sz="4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79109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696" y="3116472"/>
            <a:ext cx="15763013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atton Bold"/>
              </a:rPr>
              <a:t>Programmes by the school STEM Team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STEM @SPCC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9273D3C9-49AC-4105-8093-B023864678A0}"/>
              </a:ext>
            </a:extLst>
          </p:cNvPr>
          <p:cNvSpPr txBox="1"/>
          <p:nvPr/>
        </p:nvSpPr>
        <p:spPr>
          <a:xfrm>
            <a:off x="1028696" y="4238206"/>
            <a:ext cx="12811995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 spc="120" dirty="0">
                <a:solidFill>
                  <a:schemeClr val="bg1"/>
                </a:solidFill>
                <a:latin typeface="Montserrat"/>
              </a:rPr>
              <a:t>AI Project Group </a:t>
            </a:r>
            <a:endParaRPr lang="en-US" sz="3600" spc="12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 spc="120" dirty="0">
                <a:solidFill>
                  <a:schemeClr val="bg1"/>
                </a:solidFill>
                <a:latin typeface="Montserrat"/>
              </a:rPr>
              <a:t>F.2 ACE STEAM Module </a:t>
            </a:r>
            <a:endParaRPr lang="en-US" sz="3600" spc="12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 spc="120" dirty="0">
                <a:solidFill>
                  <a:schemeClr val="bg1"/>
                </a:solidFill>
                <a:latin typeface="Montserrat"/>
              </a:rPr>
              <a:t>Online STEM courses</a:t>
            </a: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spc="120" dirty="0">
                <a:solidFill>
                  <a:schemeClr val="bg1"/>
                </a:solidFill>
                <a:latin typeface="Montserrat"/>
              </a:rPr>
              <a:t>AI and advanced Python </a:t>
            </a:r>
            <a:endParaRPr lang="en-US" sz="3600" spc="12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spc="120" dirty="0">
                <a:solidFill>
                  <a:schemeClr val="bg1"/>
                </a:solidFill>
                <a:latin typeface="Montserrat"/>
              </a:rPr>
              <a:t>Explorer2 DIY Robot Rover with Camera </a:t>
            </a:r>
            <a:endParaRPr lang="en-US" sz="3600" spc="12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CE7893C-C253-42CF-BCFF-5347C64438D0}"/>
              </a:ext>
            </a:extLst>
          </p:cNvPr>
          <p:cNvSpPr txBox="1"/>
          <p:nvPr/>
        </p:nvSpPr>
        <p:spPr>
          <a:xfrm>
            <a:off x="1028696" y="1457228"/>
            <a:ext cx="8292254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atton Bold"/>
              </a:rPr>
              <a:t>STEM @SPCC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E26B7-A951-4245-B1E3-E6C9F9445A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869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6974117" y="833120"/>
            <a:ext cx="570365" cy="570365"/>
            <a:chOff x="-2540" y="-2540"/>
            <a:chExt cx="6355080" cy="6355080"/>
          </a:xfrm>
        </p:grpSpPr>
        <p:sp>
          <p:nvSpPr>
            <p:cNvPr id="24" name="Freeform 2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043811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RESEARCH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34A633B-E8ED-454B-AE75-56F750ADA3C9}"/>
              </a:ext>
            </a:extLst>
          </p:cNvPr>
          <p:cNvSpPr txBox="1"/>
          <p:nvPr/>
        </p:nvSpPr>
        <p:spPr>
          <a:xfrm>
            <a:off x="1043811" y="1714500"/>
            <a:ext cx="10944989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atton Bold"/>
              </a:rPr>
              <a:t>Full project cycle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C2F1A55-C511-4498-A3CC-D2E74CF67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8078052"/>
              </p:ext>
            </p:extLst>
          </p:nvPr>
        </p:nvGraphicFramePr>
        <p:xfrm>
          <a:off x="1493124" y="998159"/>
          <a:ext cx="14496482" cy="932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884A98-BDFF-47E4-97D4-AF9B6381B7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41897" y="724702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870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696" y="3116472"/>
            <a:ext cx="15763013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atton Bold"/>
              </a:rPr>
              <a:t>Programmes by local universities/organizations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STEM @SPCC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CE7893C-C253-42CF-BCFF-5347C64438D0}"/>
              </a:ext>
            </a:extLst>
          </p:cNvPr>
          <p:cNvSpPr txBox="1"/>
          <p:nvPr/>
        </p:nvSpPr>
        <p:spPr>
          <a:xfrm>
            <a:off x="1028696" y="1562430"/>
            <a:ext cx="8292254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atton Bold"/>
              </a:rPr>
              <a:t>STEM @SPCC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9A935D7D-EFBC-427C-BF93-733D6ACEBC01}"/>
              </a:ext>
            </a:extLst>
          </p:cNvPr>
          <p:cNvSpPr txBox="1"/>
          <p:nvPr/>
        </p:nvSpPr>
        <p:spPr>
          <a:xfrm>
            <a:off x="1028696" y="4471298"/>
            <a:ext cx="7949049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STEM 4 Girls Mentorship </a:t>
            </a:r>
            <a:r>
              <a:rPr lang="en-US" sz="3200" spc="120" dirty="0" err="1">
                <a:solidFill>
                  <a:schemeClr val="bg1"/>
                </a:solidFill>
                <a:latin typeface="Montserrat"/>
              </a:rPr>
              <a:t>Programme</a:t>
            </a:r>
            <a:endParaRPr lang="en-US" sz="3200" spc="120" dirty="0">
              <a:solidFill>
                <a:schemeClr val="bg1"/>
              </a:solidFill>
              <a:latin typeface="Montserrat"/>
            </a:endParaRP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FinTech Summer Program 2021</a:t>
            </a: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Soccer Robot Workshop </a:t>
            </a:r>
            <a:endParaRPr lang="en-US" sz="3200" spc="12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CLP “Engineering in School” </a:t>
            </a:r>
            <a:r>
              <a:rPr lang="en-US" sz="3200" spc="120" dirty="0" err="1">
                <a:solidFill>
                  <a:schemeClr val="bg1"/>
                </a:solidFill>
                <a:latin typeface="Montserrat"/>
              </a:rPr>
              <a:t>Programme</a:t>
            </a:r>
            <a:endParaRPr lang="en-US" sz="3200" spc="120" dirty="0">
              <a:solidFill>
                <a:schemeClr val="bg1"/>
              </a:solidFill>
              <a:latin typeface="Montserrat"/>
            </a:endParaRP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CLP e-playground STEM workshop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599F92C5-9D32-4468-BCAD-5774E0CA38CA}"/>
              </a:ext>
            </a:extLst>
          </p:cNvPr>
          <p:cNvSpPr txBox="1"/>
          <p:nvPr/>
        </p:nvSpPr>
        <p:spPr>
          <a:xfrm>
            <a:off x="9144000" y="4471298"/>
            <a:ext cx="7949049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CUHK </a:t>
            </a:r>
            <a:r>
              <a:rPr lang="en-US" sz="3200" spc="120" dirty="0" err="1">
                <a:solidFill>
                  <a:schemeClr val="bg1"/>
                </a:solidFill>
                <a:latin typeface="Montserrat"/>
              </a:rPr>
              <a:t>STEAM@Soybean</a:t>
            </a: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 Project</a:t>
            </a: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IEEE Hong Kong STEM Student Conference 2021</a:t>
            </a: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STEM 4 Girls Mentorship </a:t>
            </a:r>
            <a:r>
              <a:rPr lang="en-US" sz="3200" spc="120" dirty="0" err="1">
                <a:solidFill>
                  <a:schemeClr val="bg1"/>
                </a:solidFill>
                <a:latin typeface="Montserrat"/>
              </a:rPr>
              <a:t>Programme</a:t>
            </a:r>
            <a:endParaRPr lang="en-US" sz="3200" spc="120" dirty="0">
              <a:solidFill>
                <a:schemeClr val="bg1"/>
              </a:solidFill>
              <a:latin typeface="Montserrat"/>
            </a:endParaRP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HK" altLang="en-US" sz="3200" spc="120" dirty="0">
                <a:solidFill>
                  <a:schemeClr val="bg1"/>
                </a:solidFill>
                <a:latin typeface="Montserrat"/>
              </a:rPr>
              <a:t>仰望星空話天宮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AED91-73F7-45E2-B596-BAE41BB0F0C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82554" y="737402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817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696" y="3116472"/>
            <a:ext cx="15763013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atton Bold"/>
              </a:rPr>
              <a:t>STEM Competitions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STEM @SPCC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CE7893C-C253-42CF-BCFF-5347C64438D0}"/>
              </a:ext>
            </a:extLst>
          </p:cNvPr>
          <p:cNvSpPr txBox="1"/>
          <p:nvPr/>
        </p:nvSpPr>
        <p:spPr>
          <a:xfrm>
            <a:off x="1028696" y="1562430"/>
            <a:ext cx="8292254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atton Bold"/>
              </a:rPr>
              <a:t>STEM @SPCC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9644E853-7C4B-4F48-A036-7AD2BF980FCE}"/>
              </a:ext>
            </a:extLst>
          </p:cNvPr>
          <p:cNvSpPr txBox="1"/>
          <p:nvPr/>
        </p:nvSpPr>
        <p:spPr>
          <a:xfrm>
            <a:off x="1028697" y="4237589"/>
            <a:ext cx="7453822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Hong Kong Olympiad in Informatics 2020-21</a:t>
            </a: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Hong Kong Youth Science and Technology Innovation Competition </a:t>
            </a:r>
            <a:endParaRPr lang="en-US" sz="3200" spc="12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STEM &amp; E Consortium - STEM &amp; E competition 2021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3705AD06-5121-49F9-8008-CBAF8855AD93}"/>
              </a:ext>
            </a:extLst>
          </p:cNvPr>
          <p:cNvSpPr txBox="1"/>
          <p:nvPr/>
        </p:nvSpPr>
        <p:spPr>
          <a:xfrm>
            <a:off x="9143999" y="4237589"/>
            <a:ext cx="8115304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HK" altLang="en-US" sz="3200" spc="120" dirty="0">
                <a:solidFill>
                  <a:schemeClr val="bg1"/>
                </a:solidFill>
                <a:latin typeface="Montserrat"/>
              </a:rPr>
              <a:t>第三届国际青少年人工智能交流展示会</a:t>
            </a: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CUHK Jockey Club AI for the Future Secondary School Think and Create Competition 2021</a:t>
            </a: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Hong Kong Student Science Project Competition</a:t>
            </a: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Hong Kong Budding Scientists Award</a:t>
            </a:r>
          </a:p>
          <a:p>
            <a:pPr marL="571500" indent="-571500"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spc="120" dirty="0">
                <a:solidFill>
                  <a:schemeClr val="bg1"/>
                </a:solidFill>
                <a:latin typeface="Montserrat"/>
              </a:rPr>
              <a:t>Hong Kong Olympiad in Informatics 2021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B21DA-7948-49C1-BA40-5956FC41A4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80967" y="731386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2732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C0F042C6-18D5-4457-90E5-CED0FE8AB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5" t="19260" r="15677" b="24445"/>
          <a:stretch/>
        </p:blipFill>
        <p:spPr>
          <a:xfrm>
            <a:off x="9601200" y="4252202"/>
            <a:ext cx="8575766" cy="60347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3875E3-D506-4A48-91CA-D0580F3AFB74}"/>
              </a:ext>
            </a:extLst>
          </p:cNvPr>
          <p:cNvGrpSpPr/>
          <p:nvPr/>
        </p:nvGrpSpPr>
        <p:grpSpPr>
          <a:xfrm>
            <a:off x="1374913" y="3264188"/>
            <a:ext cx="13303103" cy="4005413"/>
            <a:chOff x="909868" y="2583143"/>
            <a:chExt cx="13579428" cy="4005413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43EC5481-9BE7-4DB4-B840-DBDB861B8B7C}"/>
                </a:ext>
              </a:extLst>
            </p:cNvPr>
            <p:cNvGrpSpPr/>
            <p:nvPr/>
          </p:nvGrpSpPr>
          <p:grpSpPr>
            <a:xfrm>
              <a:off x="909868" y="2583143"/>
              <a:ext cx="13579428" cy="4005413"/>
              <a:chOff x="-489124" y="969155"/>
              <a:chExt cx="16518453" cy="5340547"/>
            </a:xfrm>
          </p:grpSpPr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44267524-FB57-450E-A07D-B9AE44182575}"/>
                  </a:ext>
                </a:extLst>
              </p:cNvPr>
              <p:cNvSpPr txBox="1"/>
              <p:nvPr/>
            </p:nvSpPr>
            <p:spPr>
              <a:xfrm>
                <a:off x="-489124" y="969155"/>
                <a:ext cx="16518453" cy="206723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0560"/>
                  </a:lnSpc>
                </a:pPr>
                <a:r>
                  <a:rPr lang="en-US" sz="13800" dirty="0">
                    <a:solidFill>
                      <a:srgbClr val="FFFFFF"/>
                    </a:solidFill>
                    <a:latin typeface="Hatton Bold"/>
                  </a:rPr>
                  <a:t>Thank you! </a:t>
                </a:r>
              </a:p>
            </p:txBody>
          </p:sp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D316F1DD-9A61-466E-9516-117FC55D43C5}"/>
                  </a:ext>
                </a:extLst>
              </p:cNvPr>
              <p:cNvSpPr txBox="1"/>
              <p:nvPr/>
            </p:nvSpPr>
            <p:spPr>
              <a:xfrm>
                <a:off x="-20150" y="4599834"/>
                <a:ext cx="14089204" cy="170986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:r>
                  <a:rPr lang="en-US" sz="4000" dirty="0">
                    <a:solidFill>
                      <a:srgbClr val="FFFFFF"/>
                    </a:solidFill>
                    <a:latin typeface="Hatton Bold" panose="02020500000000000000" charset="0"/>
                  </a:rPr>
                  <a:t>Morning Assembly </a:t>
                </a:r>
              </a:p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:r>
                  <a:rPr lang="en-US" sz="4000" dirty="0">
                    <a:solidFill>
                      <a:srgbClr val="FFFFFF"/>
                    </a:solidFill>
                    <a:latin typeface="Hatton Bold" panose="02020500000000000000" charset="0"/>
                  </a:rPr>
                  <a:t>12 Nov 2021 </a:t>
                </a:r>
              </a:p>
            </p:txBody>
          </p:sp>
        </p:grp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3D0A4CC-00E8-4A02-8C8B-7E5C44171553}"/>
                </a:ext>
              </a:extLst>
            </p:cNvPr>
            <p:cNvSpPr txBox="1"/>
            <p:nvPr/>
          </p:nvSpPr>
          <p:spPr>
            <a:xfrm>
              <a:off x="1295400" y="4078895"/>
              <a:ext cx="11582400" cy="1250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altLang="zh-HK" sz="6000">
                  <a:solidFill>
                    <a:srgbClr val="FFFFFF"/>
                  </a:solidFill>
                  <a:latin typeface="Hatton Bold"/>
                </a:rPr>
                <a:t>STEM @SPCC</a:t>
              </a: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753E3196-59ED-4F4C-A5CA-EDA14B1CC2B7}"/>
              </a:ext>
            </a:extLst>
          </p:cNvPr>
          <p:cNvGrpSpPr/>
          <p:nvPr/>
        </p:nvGrpSpPr>
        <p:grpSpPr>
          <a:xfrm>
            <a:off x="1828800" y="1028700"/>
            <a:ext cx="898626" cy="103980"/>
            <a:chOff x="0" y="0"/>
            <a:chExt cx="1317085" cy="1524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50DC657-9290-43B3-877D-1C8EF88DE570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16" name="TextBox 26">
            <a:extLst>
              <a:ext uri="{FF2B5EF4-FFF2-40B4-BE49-F238E27FC236}">
                <a16:creationId xmlns:a16="http://schemas.microsoft.com/office/drawing/2014/main" id="{B8C8F2C9-D9FA-41FE-8284-5DB89F940053}"/>
              </a:ext>
            </a:extLst>
          </p:cNvPr>
          <p:cNvSpPr txBox="1"/>
          <p:nvPr/>
        </p:nvSpPr>
        <p:spPr>
          <a:xfrm>
            <a:off x="9767453" y="9645221"/>
            <a:ext cx="628650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2000" spc="280">
                <a:solidFill>
                  <a:srgbClr val="FFFFFF"/>
                </a:solidFill>
                <a:latin typeface="Montserrat" panose="00000500000000000000" pitchFamily="2" charset="0"/>
                <a:ea typeface="Tahoma" panose="020B0604030504040204" pitchFamily="34" charset="0"/>
                <a:cs typeface="Times New Roman" panose="02020603050405020304" pitchFamily="18" charset="0"/>
              </a:rPr>
              <a:t>Logo Design: Isaac LEE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C8F89-5F71-49EC-B591-40DA4544D6D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401605" y="739080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784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208130" y="2686811"/>
            <a:ext cx="11871740" cy="3759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799">
                <a:solidFill>
                  <a:srgbClr val="FF0000"/>
                </a:solidFill>
                <a:latin typeface="Poppins Bold"/>
              </a:rPr>
              <a:t>Extension and Translation of Fonts Across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0158" y="6899728"/>
            <a:ext cx="16027683" cy="61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600">
                <a:solidFill>
                  <a:srgbClr val="FF0000"/>
                </a:solidFill>
                <a:latin typeface="Open Sauce Light" panose="02020500000000000000" charset="0"/>
              </a:rPr>
              <a:t>PROJECT HIGHLIGHTS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872658" y="593335"/>
            <a:ext cx="570365" cy="570365"/>
            <a:chOff x="-2540" y="-2540"/>
            <a:chExt cx="6355080" cy="6355080"/>
          </a:xfrm>
        </p:grpSpPr>
        <p:sp>
          <p:nvSpPr>
            <p:cNvPr id="11" name="Freeform 1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9804B78D-88E7-46D6-BBAB-0512EE3B2C83}"/>
              </a:ext>
            </a:extLst>
          </p:cNvPr>
          <p:cNvGrpSpPr/>
          <p:nvPr/>
        </p:nvGrpSpPr>
        <p:grpSpPr>
          <a:xfrm>
            <a:off x="1828800" y="774537"/>
            <a:ext cx="898626" cy="103980"/>
            <a:chOff x="0" y="0"/>
            <a:chExt cx="1317085" cy="1524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7843EAC-1CA5-40E9-850A-5468966DA2FD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ABA6C8-D975-41EC-A718-763E431B90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247475" y="484917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FF0000"/>
                </a:solidFill>
              </a:rPr>
              <a:pPr/>
              <a:t>4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1799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8BEE98B6-0287-43A5-BA37-C0D2DB796383}"/>
              </a:ext>
            </a:extLst>
          </p:cNvPr>
          <p:cNvSpPr txBox="1"/>
          <p:nvPr/>
        </p:nvSpPr>
        <p:spPr>
          <a:xfrm>
            <a:off x="914399" y="600544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FONT</a:t>
            </a:r>
          </a:p>
        </p:txBody>
      </p:sp>
      <p:grpSp>
        <p:nvGrpSpPr>
          <p:cNvPr id="9" name="Group 18">
            <a:extLst>
              <a:ext uri="{FF2B5EF4-FFF2-40B4-BE49-F238E27FC236}">
                <a16:creationId xmlns:a16="http://schemas.microsoft.com/office/drawing/2014/main" id="{F4D2B4A8-620F-4400-A289-BD388E8DFAFD}"/>
              </a:ext>
            </a:extLst>
          </p:cNvPr>
          <p:cNvGrpSpPr>
            <a:grpSpLocks noChangeAspect="1"/>
          </p:cNvGrpSpPr>
          <p:nvPr/>
        </p:nvGrpSpPr>
        <p:grpSpPr>
          <a:xfrm>
            <a:off x="16974117" y="849630"/>
            <a:ext cx="570365" cy="570365"/>
            <a:chOff x="-2540" y="-2540"/>
            <a:chExt cx="6355080" cy="6355080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4B2C6E0E-49DC-417C-AE75-082C983DE4CE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FCD408D-7F42-403C-B624-941B7D1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446079"/>
            <a:ext cx="16547817" cy="1683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HK" sz="7200" dirty="0">
                <a:solidFill>
                  <a:srgbClr val="FFFFFF"/>
                </a:solidFill>
                <a:latin typeface="Hatton Bold" panose="02020500000000000000" charset="0"/>
                <a:cs typeface="Times New Roman" panose="02020603050405020304" pitchFamily="18" charset="0"/>
              </a:rPr>
              <a:t>Extracting the </a:t>
            </a:r>
            <a:r>
              <a:rPr lang="en-US" altLang="zh-HK" sz="7200" dirty="0">
                <a:solidFill>
                  <a:srgbClr val="FFFF00"/>
                </a:solidFill>
                <a:latin typeface="Hatton Bold" panose="02020500000000000000" charset="0"/>
                <a:cs typeface="Times New Roman" panose="02020603050405020304" pitchFamily="18" charset="0"/>
              </a:rPr>
              <a:t>content</a:t>
            </a:r>
            <a:r>
              <a:rPr lang="en-US" altLang="zh-HK" sz="7200" dirty="0">
                <a:solidFill>
                  <a:srgbClr val="FFFFFF"/>
                </a:solidFill>
                <a:latin typeface="Hatton Bold" panose="02020500000000000000" charset="0"/>
                <a:cs typeface="Times New Roman" panose="02020603050405020304" pitchFamily="18" charset="0"/>
              </a:rPr>
              <a:t> and </a:t>
            </a:r>
            <a:r>
              <a:rPr lang="en-US" altLang="zh-HK" sz="7200" dirty="0">
                <a:solidFill>
                  <a:srgbClr val="FFFF00"/>
                </a:solidFill>
                <a:latin typeface="Hatton Bold" panose="02020500000000000000" charset="0"/>
                <a:cs typeface="Times New Roman" panose="02020603050405020304" pitchFamily="18" charset="0"/>
              </a:rPr>
              <a:t>font </a:t>
            </a:r>
            <a:r>
              <a:rPr lang="en-US" altLang="zh-HK" sz="7200" dirty="0">
                <a:solidFill>
                  <a:srgbClr val="FFFFFF"/>
                </a:solidFill>
                <a:latin typeface="Hatton Bold" panose="02020500000000000000" charset="0"/>
                <a:cs typeface="Times New Roman" panose="02020603050405020304" pitchFamily="18" charset="0"/>
              </a:rPr>
              <a:t>of words from any language</a:t>
            </a:r>
            <a:br>
              <a:rPr lang="en-US" altLang="zh-HK" sz="7200" dirty="0">
                <a:solidFill>
                  <a:srgbClr val="FFFFFF"/>
                </a:solidFill>
                <a:latin typeface="Hatton Bold" panose="02020500000000000000" charset="0"/>
              </a:rPr>
            </a:br>
            <a:endParaRPr lang="zh-HK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127A6-46C1-4E7A-A211-51F25FE83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3298872" y="872195"/>
            <a:ext cx="4114800" cy="547800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3295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176;p3">
            <a:extLst>
              <a:ext uri="{FF2B5EF4-FFF2-40B4-BE49-F238E27FC236}">
                <a16:creationId xmlns:a16="http://schemas.microsoft.com/office/drawing/2014/main" id="{99003D23-3E11-492F-B6B0-84817ED482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70613" y="2824421"/>
            <a:ext cx="6966492" cy="4050148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D0442C-FD21-4EA6-BBBD-336EAD2CA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" r="1892"/>
          <a:stretch/>
        </p:blipFill>
        <p:spPr>
          <a:xfrm>
            <a:off x="1442987" y="2794294"/>
            <a:ext cx="4642070" cy="4080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931C93-1072-44AD-A317-00400A2796C2}"/>
              </a:ext>
            </a:extLst>
          </p:cNvPr>
          <p:cNvSpPr txBox="1"/>
          <p:nvPr/>
        </p:nvSpPr>
        <p:spPr>
          <a:xfrm>
            <a:off x="884102" y="1162659"/>
            <a:ext cx="16172282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atton Bold" panose="02020500000000000000" charset="0"/>
                <a:cs typeface="Times New Roman" panose="02020603050405020304" pitchFamily="18" charset="0"/>
              </a:rPr>
              <a:t>Have</a:t>
            </a:r>
            <a:r>
              <a:rPr lang="en-US" sz="7200">
                <a:solidFill>
                  <a:srgbClr val="FFFFFF"/>
                </a:solidFill>
                <a:latin typeface="Hatton Bold" panose="02020500000000000000" charset="0"/>
              </a:rPr>
              <a:t> you ever wondered… </a:t>
            </a: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8BEE98B6-0287-43A5-BA37-C0D2DB796383}"/>
              </a:ext>
            </a:extLst>
          </p:cNvPr>
          <p:cNvSpPr txBox="1"/>
          <p:nvPr/>
        </p:nvSpPr>
        <p:spPr>
          <a:xfrm>
            <a:off x="914399" y="600544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FONT</a:t>
            </a:r>
          </a:p>
        </p:txBody>
      </p:sp>
      <p:grpSp>
        <p:nvGrpSpPr>
          <p:cNvPr id="9" name="Group 18">
            <a:extLst>
              <a:ext uri="{FF2B5EF4-FFF2-40B4-BE49-F238E27FC236}">
                <a16:creationId xmlns:a16="http://schemas.microsoft.com/office/drawing/2014/main" id="{F4D2B4A8-620F-4400-A289-BD388E8DFAFD}"/>
              </a:ext>
            </a:extLst>
          </p:cNvPr>
          <p:cNvGrpSpPr>
            <a:grpSpLocks noChangeAspect="1"/>
          </p:cNvGrpSpPr>
          <p:nvPr/>
        </p:nvGrpSpPr>
        <p:grpSpPr>
          <a:xfrm>
            <a:off x="16974117" y="849630"/>
            <a:ext cx="570365" cy="570365"/>
            <a:chOff x="-2540" y="-2540"/>
            <a:chExt cx="6355080" cy="6355080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4B2C6E0E-49DC-417C-AE75-082C983DE4CE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5" name="Graphic 14" descr="Cursor with solid fill">
            <a:extLst>
              <a:ext uri="{FF2B5EF4-FFF2-40B4-BE49-F238E27FC236}">
                <a16:creationId xmlns:a16="http://schemas.microsoft.com/office/drawing/2014/main" id="{1BCEC1ED-C88C-4F23-8706-91ABFDEB2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8543" y="5782536"/>
            <a:ext cx="1219199" cy="1219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180C55-9ECF-4228-AE9E-7701635AC407}"/>
              </a:ext>
            </a:extLst>
          </p:cNvPr>
          <p:cNvSpPr txBox="1"/>
          <p:nvPr/>
        </p:nvSpPr>
        <p:spPr>
          <a:xfrm>
            <a:off x="914399" y="7172935"/>
            <a:ext cx="5855195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400" u="none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 </a:t>
            </a:r>
            <a:r>
              <a:rPr lang="en-US" sz="4000" u="none">
                <a:solidFill>
                  <a:srgbClr val="FFFFFF"/>
                </a:solidFill>
                <a:latin typeface="Montserrat" panose="00000500000000000000" pitchFamily="2" charset="0"/>
              </a:rPr>
              <a:t>in Chinese?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5F0AD0F-1CAF-485B-8936-925D3BF62D04}"/>
              </a:ext>
            </a:extLst>
          </p:cNvPr>
          <p:cNvSpPr/>
          <p:nvPr/>
        </p:nvSpPr>
        <p:spPr>
          <a:xfrm rot="5400000">
            <a:off x="1305759" y="2717088"/>
            <a:ext cx="1199031" cy="1099112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2938F8-708E-46E5-9E73-F8C48D53B6CC}"/>
              </a:ext>
            </a:extLst>
          </p:cNvPr>
          <p:cNvSpPr txBox="1"/>
          <p:nvPr/>
        </p:nvSpPr>
        <p:spPr>
          <a:xfrm>
            <a:off x="1426803" y="2866840"/>
            <a:ext cx="491285" cy="50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00"/>
              </a:lnSpc>
              <a:spcBef>
                <a:spcPct val="0"/>
              </a:spcBef>
            </a:pPr>
            <a:r>
              <a:rPr lang="en-US" sz="4400" b="1" u="none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u="none">
              <a:latin typeface="Montserrat" panose="00000500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2ECD08-8EFC-47D5-BFF9-3FD0553B2E3A}"/>
              </a:ext>
            </a:extLst>
          </p:cNvPr>
          <p:cNvGrpSpPr/>
          <p:nvPr/>
        </p:nvGrpSpPr>
        <p:grpSpPr>
          <a:xfrm>
            <a:off x="8659367" y="2697255"/>
            <a:ext cx="1239674" cy="1352371"/>
            <a:chOff x="7050883" y="3654429"/>
            <a:chExt cx="1099112" cy="1199031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AE244BA0-5313-4AC8-9C98-C053A22AE92D}"/>
                </a:ext>
              </a:extLst>
            </p:cNvPr>
            <p:cNvSpPr/>
            <p:nvPr/>
          </p:nvSpPr>
          <p:spPr>
            <a:xfrm rot="5400000">
              <a:off x="7000923" y="3704389"/>
              <a:ext cx="1199031" cy="1099112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462487-9D2D-454D-9EA0-CB01A4E5FDD2}"/>
                </a:ext>
              </a:extLst>
            </p:cNvPr>
            <p:cNvSpPr txBox="1"/>
            <p:nvPr/>
          </p:nvSpPr>
          <p:spPr>
            <a:xfrm>
              <a:off x="7109153" y="3882373"/>
              <a:ext cx="491285" cy="5034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800"/>
                </a:lnSpc>
                <a:spcBef>
                  <a:spcPct val="0"/>
                </a:spcBef>
              </a:pPr>
              <a:r>
                <a:rPr lang="en-US" sz="4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3200" b="1" u="none">
                <a:latin typeface="Montserrat" panose="00000500000000000000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3E97AE9-1045-40D5-98B1-ACB45B3C4CBC}"/>
              </a:ext>
            </a:extLst>
          </p:cNvPr>
          <p:cNvSpPr txBox="1"/>
          <p:nvPr/>
        </p:nvSpPr>
        <p:spPr>
          <a:xfrm>
            <a:off x="8770613" y="7219102"/>
            <a:ext cx="7143716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Montserrat" panose="00000500000000000000" pitchFamily="2" charset="0"/>
              </a:rPr>
              <a:t>D</a:t>
            </a:r>
            <a:r>
              <a:rPr lang="en-US" sz="4400" u="none">
                <a:solidFill>
                  <a:srgbClr val="FFFFFF"/>
                </a:solidFill>
                <a:latin typeface="Montserrat" panose="00000500000000000000" pitchFamily="2" charset="0"/>
              </a:rPr>
              <a:t>esign font families with just a single character?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1A78A7-037B-4AF6-A03F-702E15A001C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3289098" y="860912"/>
            <a:ext cx="4114800" cy="547800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232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6974117" y="833120"/>
            <a:ext cx="570365" cy="570365"/>
            <a:chOff x="-2540" y="-2540"/>
            <a:chExt cx="6355080" cy="6355080"/>
          </a:xfrm>
        </p:grpSpPr>
        <p:sp>
          <p:nvSpPr>
            <p:cNvPr id="24" name="Freeform 2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043811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RESULTS</a:t>
            </a:r>
          </a:p>
        </p:txBody>
      </p:sp>
      <p:sp>
        <p:nvSpPr>
          <p:cNvPr id="40" name="Google Shape;203;p6">
            <a:extLst>
              <a:ext uri="{FF2B5EF4-FFF2-40B4-BE49-F238E27FC236}">
                <a16:creationId xmlns:a16="http://schemas.microsoft.com/office/drawing/2014/main" id="{54C3C069-9970-499C-9C26-5638E180BC0B}"/>
              </a:ext>
            </a:extLst>
          </p:cNvPr>
          <p:cNvSpPr/>
          <p:nvPr/>
        </p:nvSpPr>
        <p:spPr>
          <a:xfrm>
            <a:off x="2770798" y="1577561"/>
            <a:ext cx="3251694" cy="1892594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5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φ</a:t>
            </a:r>
            <a:r>
              <a:rPr lang="en" sz="5400" b="0" i="0" u="none" strike="noStrike" cap="none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5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5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 α</a:t>
            </a:r>
            <a:endParaRPr sz="5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Google Shape;202;p6">
            <a:extLst>
              <a:ext uri="{FF2B5EF4-FFF2-40B4-BE49-F238E27FC236}">
                <a16:creationId xmlns:a16="http://schemas.microsoft.com/office/drawing/2014/main" id="{56CADA73-D037-4697-81DE-6B1A622B095C}"/>
              </a:ext>
            </a:extLst>
          </p:cNvPr>
          <p:cNvSpPr/>
          <p:nvPr/>
        </p:nvSpPr>
        <p:spPr>
          <a:xfrm>
            <a:off x="6022492" y="2303239"/>
            <a:ext cx="6243016" cy="5108953"/>
          </a:xfrm>
          <a:prstGeom prst="downArrowCallout">
            <a:avLst>
              <a:gd name="adj1" fmla="val 11058"/>
              <a:gd name="adj2" fmla="val 16058"/>
              <a:gd name="adj3" fmla="val 25000"/>
              <a:gd name="adj4" fmla="val 969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03;p6">
            <a:extLst>
              <a:ext uri="{FF2B5EF4-FFF2-40B4-BE49-F238E27FC236}">
                <a16:creationId xmlns:a16="http://schemas.microsoft.com/office/drawing/2014/main" id="{FDBF8BD6-D883-42CF-BB4F-D8A29BEA0EB3}"/>
              </a:ext>
            </a:extLst>
          </p:cNvPr>
          <p:cNvSpPr/>
          <p:nvPr/>
        </p:nvSpPr>
        <p:spPr>
          <a:xfrm>
            <a:off x="12265508" y="1573114"/>
            <a:ext cx="3251694" cy="1892594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5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</a:t>
            </a:r>
            <a:r>
              <a:rPr lang="el-GR" sz="5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r>
              <a:rPr lang="en" sz="5400" b="0" i="0" u="none" strike="noStrike" cap="none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5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5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 </a:t>
            </a:r>
            <a:r>
              <a:rPr lang="el-GR" sz="5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 sz="5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" name="Google Shape;203;p6">
            <a:extLst>
              <a:ext uri="{FF2B5EF4-FFF2-40B4-BE49-F238E27FC236}">
                <a16:creationId xmlns:a16="http://schemas.microsoft.com/office/drawing/2014/main" id="{AF69CCDB-BC43-4FC3-BD2E-93B161176D7C}"/>
              </a:ext>
            </a:extLst>
          </p:cNvPr>
          <p:cNvSpPr/>
          <p:nvPr/>
        </p:nvSpPr>
        <p:spPr>
          <a:xfrm>
            <a:off x="7529981" y="4073269"/>
            <a:ext cx="3239866" cy="1568891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400" b="0" i="0" u="none" strike="noStrike" cap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 (Combine)</a:t>
            </a:r>
            <a:endParaRPr sz="4400" b="0" i="0" u="none" strike="noStrike" cap="none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5" name="Group 2">
            <a:extLst>
              <a:ext uri="{FF2B5EF4-FFF2-40B4-BE49-F238E27FC236}">
                <a16:creationId xmlns:a16="http://schemas.microsoft.com/office/drawing/2014/main" id="{7B25A859-677E-4953-AB74-D0E1D67EB18C}"/>
              </a:ext>
            </a:extLst>
          </p:cNvPr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C59C976A-5052-49C8-9EBF-5A57146C907F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47" name="Google Shape;203;p6">
            <a:extLst>
              <a:ext uri="{FF2B5EF4-FFF2-40B4-BE49-F238E27FC236}">
                <a16:creationId xmlns:a16="http://schemas.microsoft.com/office/drawing/2014/main" id="{14F2D189-6204-4C94-855A-F2E93B0E641A}"/>
              </a:ext>
            </a:extLst>
          </p:cNvPr>
          <p:cNvSpPr/>
          <p:nvPr/>
        </p:nvSpPr>
        <p:spPr>
          <a:xfrm>
            <a:off x="7518153" y="7628364"/>
            <a:ext cx="3251694" cy="1892594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5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</a:t>
            </a:r>
            <a:r>
              <a:rPr lang="el-GR" altLang="zh-HK" sz="5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r>
              <a:rPr lang="en" sz="5400" b="0" i="0" u="none" strike="noStrike" cap="none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5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54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 α</a:t>
            </a:r>
            <a:endParaRPr sz="54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203;p6">
            <a:extLst>
              <a:ext uri="{FF2B5EF4-FFF2-40B4-BE49-F238E27FC236}">
                <a16:creationId xmlns:a16="http://schemas.microsoft.com/office/drawing/2014/main" id="{2FD261EE-5591-41A8-83A0-E99E5EFDBABB}"/>
              </a:ext>
            </a:extLst>
          </p:cNvPr>
          <p:cNvSpPr/>
          <p:nvPr/>
        </p:nvSpPr>
        <p:spPr>
          <a:xfrm>
            <a:off x="6371736" y="1899269"/>
            <a:ext cx="2062718" cy="1240281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</a:t>
            </a:r>
            <a:endParaRPr sz="3600" b="0" i="0" u="none" strike="noStrike" cap="none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203;p6">
            <a:extLst>
              <a:ext uri="{FF2B5EF4-FFF2-40B4-BE49-F238E27FC236}">
                <a16:creationId xmlns:a16="http://schemas.microsoft.com/office/drawing/2014/main" id="{0F1BE509-E0F0-4C33-9362-EE421C86BA5B}"/>
              </a:ext>
            </a:extLst>
          </p:cNvPr>
          <p:cNvSpPr/>
          <p:nvPr/>
        </p:nvSpPr>
        <p:spPr>
          <a:xfrm>
            <a:off x="9964528" y="1980420"/>
            <a:ext cx="1859181" cy="1077981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0" i="0" u="none" strike="noStrike" cap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 content</a:t>
            </a:r>
            <a:endParaRPr sz="3600" b="0" i="0" u="none" strike="noStrike" cap="none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3076D87-E33E-4D49-A8AD-27E0F0775F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3865" y="4386925"/>
            <a:ext cx="5948593" cy="3523032"/>
          </a:xfrm>
          <a:prstGeom prst="bentConnector3">
            <a:avLst>
              <a:gd name="adj1" fmla="val 100047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A994CA5-6D5B-4962-9CE2-1E9BFA707279}"/>
              </a:ext>
            </a:extLst>
          </p:cNvPr>
          <p:cNvCxnSpPr>
            <a:cxnSpLocks/>
          </p:cNvCxnSpPr>
          <p:nvPr/>
        </p:nvCxnSpPr>
        <p:spPr>
          <a:xfrm rot="5400000">
            <a:off x="10094755" y="2937753"/>
            <a:ext cx="5342712" cy="4749304"/>
          </a:xfrm>
          <a:prstGeom prst="bentConnector3">
            <a:avLst>
              <a:gd name="adj1" fmla="val 78259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2CA3D-354E-4540-B86A-5CDA11EC06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36517" y="724702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2" name="Google Shape;357;p11">
            <a:extLst>
              <a:ext uri="{FF2B5EF4-FFF2-40B4-BE49-F238E27FC236}">
                <a16:creationId xmlns:a16="http://schemas.microsoft.com/office/drawing/2014/main" id="{5839EE7E-9CD7-4E10-B089-249760F1B7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82532"/>
          <a:stretch/>
        </p:blipFill>
        <p:spPr>
          <a:xfrm>
            <a:off x="15729005" y="1660640"/>
            <a:ext cx="1794890" cy="174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57;p11">
            <a:extLst>
              <a:ext uri="{FF2B5EF4-FFF2-40B4-BE49-F238E27FC236}">
                <a16:creationId xmlns:a16="http://schemas.microsoft.com/office/drawing/2014/main" id="{D2A933E1-F66B-4449-A5E3-66AB6D99881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611" r="53762"/>
          <a:stretch/>
        </p:blipFill>
        <p:spPr>
          <a:xfrm>
            <a:off x="431470" y="1621397"/>
            <a:ext cx="2016764" cy="174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57;p11">
            <a:extLst>
              <a:ext uri="{FF2B5EF4-FFF2-40B4-BE49-F238E27FC236}">
                <a16:creationId xmlns:a16="http://schemas.microsoft.com/office/drawing/2014/main" id="{46B4A2B2-634A-4C72-B500-927884D5DC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2947"/>
          <a:stretch/>
        </p:blipFill>
        <p:spPr>
          <a:xfrm>
            <a:off x="10974555" y="7771997"/>
            <a:ext cx="1752297" cy="1748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07253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11">
            <a:extLst>
              <a:ext uri="{FF2B5EF4-FFF2-40B4-BE49-F238E27FC236}">
                <a16:creationId xmlns:a16="http://schemas.microsoft.com/office/drawing/2014/main" id="{B7B93174-7FD3-4421-846C-739AF3D13530}"/>
              </a:ext>
            </a:extLst>
          </p:cNvPr>
          <p:cNvSpPr/>
          <p:nvPr/>
        </p:nvSpPr>
        <p:spPr>
          <a:xfrm>
            <a:off x="4539916" y="1414110"/>
            <a:ext cx="9978189" cy="1873098"/>
          </a:xfrm>
          <a:prstGeom prst="rect">
            <a:avLst/>
          </a:prstGeom>
          <a:solidFill>
            <a:srgbClr val="F1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6974117" y="833120"/>
            <a:ext cx="570365" cy="570365"/>
            <a:chOff x="-2540" y="-2540"/>
            <a:chExt cx="6355080" cy="6355080"/>
          </a:xfrm>
        </p:grpSpPr>
        <p:sp>
          <p:nvSpPr>
            <p:cNvPr id="24" name="Freeform 2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043811" y="804545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RESULTS</a:t>
            </a:r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532EA22D-2FE4-487B-8440-D6AD05C27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10"/>
          <a:stretch/>
        </p:blipFill>
        <p:spPr>
          <a:xfrm>
            <a:off x="4922955" y="1575798"/>
            <a:ext cx="9269257" cy="1577161"/>
          </a:xfrm>
          <a:prstGeom prst="rect">
            <a:avLst/>
          </a:prstGeom>
        </p:spPr>
      </p:pic>
      <p:grpSp>
        <p:nvGrpSpPr>
          <p:cNvPr id="18" name="Group 2">
            <a:extLst>
              <a:ext uri="{FF2B5EF4-FFF2-40B4-BE49-F238E27FC236}">
                <a16:creationId xmlns:a16="http://schemas.microsoft.com/office/drawing/2014/main" id="{BCB39140-1B59-4AD0-B071-8CCBE83C66AB}"/>
              </a:ext>
            </a:extLst>
          </p:cNvPr>
          <p:cNvGrpSpPr/>
          <p:nvPr/>
        </p:nvGrpSpPr>
        <p:grpSpPr>
          <a:xfrm>
            <a:off x="1028700" y="9272902"/>
            <a:ext cx="898626" cy="103980"/>
            <a:chOff x="0" y="0"/>
            <a:chExt cx="1317085" cy="152400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59E613DB-6961-4744-95CA-A82AA52D77D9}"/>
                </a:ext>
              </a:extLst>
            </p:cNvPr>
            <p:cNvSpPr/>
            <p:nvPr/>
          </p:nvSpPr>
          <p:spPr>
            <a:xfrm>
              <a:off x="0" y="0"/>
              <a:ext cx="1317085" cy="152400"/>
            </a:xfrm>
            <a:custGeom>
              <a:avLst/>
              <a:gdLst/>
              <a:ahLst/>
              <a:cxnLst/>
              <a:rect l="l" t="t" r="r" b="b"/>
              <a:pathLst>
                <a:path w="1317085" h="152400">
                  <a:moveTo>
                    <a:pt x="0" y="0"/>
                  </a:moveTo>
                  <a:lnTo>
                    <a:pt x="1317085" y="0"/>
                  </a:lnTo>
                  <a:lnTo>
                    <a:pt x="13170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3F30E5B-F797-4443-8332-1E39D7BDEEDB}"/>
              </a:ext>
            </a:extLst>
          </p:cNvPr>
          <p:cNvSpPr txBox="1"/>
          <p:nvPr/>
        </p:nvSpPr>
        <p:spPr>
          <a:xfrm>
            <a:off x="5520548" y="670350"/>
            <a:ext cx="724690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>
                <a:solidFill>
                  <a:srgbClr val="FFFF00"/>
                </a:solidFill>
                <a:latin typeface="Montserrat" panose="00000500000000000000" pitchFamily="2" charset="0"/>
              </a:rPr>
              <a:t>Training Iterations</a:t>
            </a:r>
            <a:endParaRPr lang="en-US" sz="3600" u="none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grpSp>
        <p:nvGrpSpPr>
          <p:cNvPr id="40" name="Google Shape;331;p11">
            <a:extLst>
              <a:ext uri="{FF2B5EF4-FFF2-40B4-BE49-F238E27FC236}">
                <a16:creationId xmlns:a16="http://schemas.microsoft.com/office/drawing/2014/main" id="{0ACEE922-EA36-419C-82DA-D44C9374B24D}"/>
              </a:ext>
            </a:extLst>
          </p:cNvPr>
          <p:cNvGrpSpPr/>
          <p:nvPr/>
        </p:nvGrpSpPr>
        <p:grpSpPr>
          <a:xfrm>
            <a:off x="1750469" y="3601162"/>
            <a:ext cx="14411019" cy="2289278"/>
            <a:chOff x="-1661308" y="3614214"/>
            <a:chExt cx="14787055" cy="1852112"/>
          </a:xfrm>
        </p:grpSpPr>
        <p:sp>
          <p:nvSpPr>
            <p:cNvPr id="41" name="Google Shape;332;p11">
              <a:extLst>
                <a:ext uri="{FF2B5EF4-FFF2-40B4-BE49-F238E27FC236}">
                  <a16:creationId xmlns:a16="http://schemas.microsoft.com/office/drawing/2014/main" id="{2664DAF2-2D86-4C1B-BDAC-0BBEE99433A5}"/>
                </a:ext>
              </a:extLst>
            </p:cNvPr>
            <p:cNvSpPr/>
            <p:nvPr/>
          </p:nvSpPr>
          <p:spPr>
            <a:xfrm>
              <a:off x="-1661308" y="3614214"/>
              <a:ext cx="14787055" cy="17370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36;p11">
              <a:extLst>
                <a:ext uri="{FF2B5EF4-FFF2-40B4-BE49-F238E27FC236}">
                  <a16:creationId xmlns:a16="http://schemas.microsoft.com/office/drawing/2014/main" id="{91638563-1C41-4261-828C-829CCCE9271D}"/>
                </a:ext>
              </a:extLst>
            </p:cNvPr>
            <p:cNvSpPr txBox="1"/>
            <p:nvPr/>
          </p:nvSpPr>
          <p:spPr>
            <a:xfrm>
              <a:off x="753862" y="4789248"/>
              <a:ext cx="2543488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3200" b="1" i="0" u="none" strike="noStrike" cap="none">
                  <a:solidFill>
                    <a:schemeClr val="tx1"/>
                  </a:solidFill>
                  <a:latin typeface="Montserrat" panose="00000500000000000000" pitchFamily="2" charset="0"/>
                  <a:ea typeface="Patrick Hand SC"/>
                  <a:cs typeface="Patrick Hand SC"/>
                  <a:sym typeface="Patrick Hand SC"/>
                </a:rPr>
                <a:t>Japanese</a:t>
              </a:r>
              <a:endParaRPr sz="3200" b="1" i="0" u="none" strike="noStrike" cap="none">
                <a:solidFill>
                  <a:schemeClr val="tx1"/>
                </a:solidFill>
                <a:latin typeface="Montserrat" panose="00000500000000000000" pitchFamily="2" charset="0"/>
                <a:ea typeface="Patrick Hand SC"/>
                <a:cs typeface="Patrick Hand SC"/>
                <a:sym typeface="Patrick Hand SC"/>
              </a:endParaRPr>
            </a:p>
          </p:txBody>
        </p:sp>
        <p:sp>
          <p:nvSpPr>
            <p:cNvPr id="46" name="Google Shape;337;p11">
              <a:extLst>
                <a:ext uri="{FF2B5EF4-FFF2-40B4-BE49-F238E27FC236}">
                  <a16:creationId xmlns:a16="http://schemas.microsoft.com/office/drawing/2014/main" id="{6D8934F0-A291-4512-8501-9C1E9A0B5446}"/>
                </a:ext>
              </a:extLst>
            </p:cNvPr>
            <p:cNvSpPr txBox="1"/>
            <p:nvPr/>
          </p:nvSpPr>
          <p:spPr>
            <a:xfrm>
              <a:off x="8065381" y="4803465"/>
              <a:ext cx="2180400" cy="547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3200" b="1" i="0" u="none" strike="noStrike" cap="none">
                  <a:solidFill>
                    <a:schemeClr val="tx1"/>
                  </a:solidFill>
                  <a:latin typeface="Montserrat" panose="00000500000000000000" pitchFamily="2" charset="0"/>
                  <a:ea typeface="Patrick Hand SC"/>
                  <a:cs typeface="Patrick Hand SC"/>
                  <a:sym typeface="Patrick Hand SC"/>
                </a:rPr>
                <a:t>Greek</a:t>
              </a:r>
              <a:endParaRPr sz="3200" b="1" i="0" u="none" strike="noStrike" cap="none">
                <a:solidFill>
                  <a:schemeClr val="tx1"/>
                </a:solidFill>
                <a:latin typeface="Montserrat" panose="00000500000000000000" pitchFamily="2" charset="0"/>
                <a:ea typeface="Patrick Hand SC"/>
                <a:cs typeface="Patrick Hand SC"/>
                <a:sym typeface="Patrick Hand SC"/>
              </a:endParaRPr>
            </a:p>
          </p:txBody>
        </p:sp>
      </p:grpSp>
      <p:sp>
        <p:nvSpPr>
          <p:cNvPr id="65" name="Google Shape;337;p11">
            <a:extLst>
              <a:ext uri="{FF2B5EF4-FFF2-40B4-BE49-F238E27FC236}">
                <a16:creationId xmlns:a16="http://schemas.microsoft.com/office/drawing/2014/main" id="{D753E7F4-3C69-421C-862C-68212AEC98CE}"/>
              </a:ext>
            </a:extLst>
          </p:cNvPr>
          <p:cNvSpPr txBox="1"/>
          <p:nvPr/>
        </p:nvSpPr>
        <p:spPr>
          <a:xfrm>
            <a:off x="11174360" y="7221865"/>
            <a:ext cx="2180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3200" b="1" i="0" u="none" strike="noStrike" cap="none">
                <a:solidFill>
                  <a:schemeClr val="tx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Greek</a:t>
            </a:r>
            <a:endParaRPr sz="3200" b="1" i="0" u="none" strike="noStrike" cap="none">
              <a:solidFill>
                <a:schemeClr val="tx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37E4-49F8-4AC3-A91D-4B98F18C4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150" y="3790922"/>
            <a:ext cx="5102796" cy="12134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5B858-D06E-4FF2-9BF0-37918F04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326" y="3790922"/>
            <a:ext cx="3770468" cy="1384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oogle Shape;331;p11">
            <a:extLst>
              <a:ext uri="{FF2B5EF4-FFF2-40B4-BE49-F238E27FC236}">
                <a16:creationId xmlns:a16="http://schemas.microsoft.com/office/drawing/2014/main" id="{E0E31116-DA2A-4F36-9A5F-5BDC7F76083D}"/>
              </a:ext>
            </a:extLst>
          </p:cNvPr>
          <p:cNvGrpSpPr/>
          <p:nvPr/>
        </p:nvGrpSpPr>
        <p:grpSpPr>
          <a:xfrm>
            <a:off x="1750469" y="6204389"/>
            <a:ext cx="14411019" cy="2147035"/>
            <a:chOff x="-1661308" y="3614214"/>
            <a:chExt cx="14787055" cy="1737033"/>
          </a:xfrm>
        </p:grpSpPr>
        <p:sp>
          <p:nvSpPr>
            <p:cNvPr id="67" name="Google Shape;332;p11">
              <a:extLst>
                <a:ext uri="{FF2B5EF4-FFF2-40B4-BE49-F238E27FC236}">
                  <a16:creationId xmlns:a16="http://schemas.microsoft.com/office/drawing/2014/main" id="{C384DFE0-F653-4E4C-8A51-6DC0CBB4F069}"/>
                </a:ext>
              </a:extLst>
            </p:cNvPr>
            <p:cNvSpPr/>
            <p:nvPr/>
          </p:nvSpPr>
          <p:spPr>
            <a:xfrm>
              <a:off x="-1661308" y="3614214"/>
              <a:ext cx="14787055" cy="17370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36;p11">
              <a:extLst>
                <a:ext uri="{FF2B5EF4-FFF2-40B4-BE49-F238E27FC236}">
                  <a16:creationId xmlns:a16="http://schemas.microsoft.com/office/drawing/2014/main" id="{FA0BFAEA-A83D-43C5-8522-DA2126C2E64A}"/>
                </a:ext>
              </a:extLst>
            </p:cNvPr>
            <p:cNvSpPr txBox="1"/>
            <p:nvPr/>
          </p:nvSpPr>
          <p:spPr>
            <a:xfrm>
              <a:off x="-161724" y="4728268"/>
              <a:ext cx="4374659" cy="547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3200" b="1" i="0" u="none" strike="noStrike" cap="none">
                  <a:solidFill>
                    <a:schemeClr val="tx1"/>
                  </a:solidFill>
                  <a:latin typeface="Montserrat" panose="00000500000000000000" pitchFamily="2" charset="0"/>
                  <a:ea typeface="Patrick Hand SC"/>
                  <a:cs typeface="Patrick Hand SC"/>
                  <a:sym typeface="Patrick Hand SC"/>
                </a:rPr>
                <a:t>Special characters</a:t>
              </a:r>
              <a:endParaRPr sz="3200" b="1" i="0" u="none" strike="noStrike" cap="none">
                <a:solidFill>
                  <a:schemeClr val="tx1"/>
                </a:solidFill>
                <a:latin typeface="Montserrat" panose="00000500000000000000" pitchFamily="2" charset="0"/>
                <a:ea typeface="Patrick Hand SC"/>
                <a:cs typeface="Patrick Hand SC"/>
                <a:sym typeface="Patrick Hand SC"/>
              </a:endParaRPr>
            </a:p>
          </p:txBody>
        </p:sp>
        <p:sp>
          <p:nvSpPr>
            <p:cNvPr id="69" name="Google Shape;337;p11">
              <a:extLst>
                <a:ext uri="{FF2B5EF4-FFF2-40B4-BE49-F238E27FC236}">
                  <a16:creationId xmlns:a16="http://schemas.microsoft.com/office/drawing/2014/main" id="{E4BB73DF-BE5C-412F-BAA3-77CECE03ADE3}"/>
                </a:ext>
              </a:extLst>
            </p:cNvPr>
            <p:cNvSpPr txBox="1"/>
            <p:nvPr/>
          </p:nvSpPr>
          <p:spPr>
            <a:xfrm>
              <a:off x="8065380" y="4765186"/>
              <a:ext cx="2543488" cy="547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3200" b="1" i="0" u="none" strike="noStrike" cap="none">
                  <a:solidFill>
                    <a:schemeClr val="tx1"/>
                  </a:solidFill>
                  <a:latin typeface="Montserrat" panose="00000500000000000000" pitchFamily="2" charset="0"/>
                  <a:ea typeface="Patrick Hand SC"/>
                  <a:cs typeface="Patrick Hand SC"/>
                  <a:sym typeface="Patrick Hand SC"/>
                </a:rPr>
                <a:t>Serif fonts</a:t>
              </a:r>
              <a:endParaRPr sz="3200" b="1" i="0" u="none" strike="noStrike" cap="none">
                <a:solidFill>
                  <a:schemeClr val="tx1"/>
                </a:solidFill>
                <a:latin typeface="Montserrat" panose="00000500000000000000" pitchFamily="2" charset="0"/>
                <a:ea typeface="Patrick Hand SC"/>
                <a:cs typeface="Patrick Hand SC"/>
                <a:sym typeface="Patrick Hand SC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B1B48CD-D32E-4D5A-974F-958DE25B2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914" y="6343267"/>
            <a:ext cx="5319420" cy="12627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DB943F-3DA8-4D08-BD1A-A332C648C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0544" y="6352359"/>
            <a:ext cx="5388032" cy="13338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47C5C4-646D-4180-9302-D041B73C346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8153" y="742781"/>
            <a:ext cx="1097400" cy="78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600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>
            <a:extLst>
              <a:ext uri="{FF2B5EF4-FFF2-40B4-BE49-F238E27FC236}">
                <a16:creationId xmlns:a16="http://schemas.microsoft.com/office/drawing/2014/main" id="{8BEE98B6-0287-43A5-BA37-C0D2DB796383}"/>
              </a:ext>
            </a:extLst>
          </p:cNvPr>
          <p:cNvSpPr txBox="1"/>
          <p:nvPr/>
        </p:nvSpPr>
        <p:spPr>
          <a:xfrm>
            <a:off x="914399" y="600544"/>
            <a:ext cx="284962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 spc="280">
                <a:solidFill>
                  <a:srgbClr val="FFFFFF"/>
                </a:solidFill>
                <a:latin typeface="Open Sauce Light"/>
              </a:rPr>
              <a:t>FONT</a:t>
            </a:r>
          </a:p>
        </p:txBody>
      </p:sp>
      <p:grpSp>
        <p:nvGrpSpPr>
          <p:cNvPr id="9" name="Group 18">
            <a:extLst>
              <a:ext uri="{FF2B5EF4-FFF2-40B4-BE49-F238E27FC236}">
                <a16:creationId xmlns:a16="http://schemas.microsoft.com/office/drawing/2014/main" id="{F4D2B4A8-620F-4400-A289-BD388E8DFAFD}"/>
              </a:ext>
            </a:extLst>
          </p:cNvPr>
          <p:cNvGrpSpPr>
            <a:grpSpLocks noChangeAspect="1"/>
          </p:cNvGrpSpPr>
          <p:nvPr/>
        </p:nvGrpSpPr>
        <p:grpSpPr>
          <a:xfrm>
            <a:off x="16974117" y="849630"/>
            <a:ext cx="570365" cy="570365"/>
            <a:chOff x="-2540" y="-2540"/>
            <a:chExt cx="6355080" cy="6355080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4B2C6E0E-49DC-417C-AE75-082C983DE4CE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4" name="Google Shape;464;p13">
            <a:extLst>
              <a:ext uri="{FF2B5EF4-FFF2-40B4-BE49-F238E27FC236}">
                <a16:creationId xmlns:a16="http://schemas.microsoft.com/office/drawing/2014/main" id="{2900E996-6217-4508-A2D5-C087A383C5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2404" y="841209"/>
            <a:ext cx="587936" cy="8917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Google Shape;465;p13">
            <a:extLst>
              <a:ext uri="{FF2B5EF4-FFF2-40B4-BE49-F238E27FC236}">
                <a16:creationId xmlns:a16="http://schemas.microsoft.com/office/drawing/2014/main" id="{10F4E214-89A2-43CB-95C3-BB0850B655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220" b="92878"/>
          <a:stretch/>
        </p:blipFill>
        <p:spPr>
          <a:xfrm>
            <a:off x="1882684" y="4237850"/>
            <a:ext cx="1736709" cy="181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Google Shape;468;p13">
            <a:extLst>
              <a:ext uri="{FF2B5EF4-FFF2-40B4-BE49-F238E27FC236}">
                <a16:creationId xmlns:a16="http://schemas.microsoft.com/office/drawing/2014/main" id="{2CCE4E4A-C0C6-4A47-B159-1499E1E3607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93170" y="862365"/>
            <a:ext cx="591088" cy="8925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Google Shape;469;p13">
            <a:extLst>
              <a:ext uri="{FF2B5EF4-FFF2-40B4-BE49-F238E27FC236}">
                <a16:creationId xmlns:a16="http://schemas.microsoft.com/office/drawing/2014/main" id="{1476A2A3-3B1F-4682-9CD2-25B048A648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119" t="19555" b="73322"/>
          <a:stretch/>
        </p:blipFill>
        <p:spPr>
          <a:xfrm>
            <a:off x="9792753" y="4385979"/>
            <a:ext cx="1573351" cy="1878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3" name="Google Shape;471;p13">
            <a:extLst>
              <a:ext uri="{FF2B5EF4-FFF2-40B4-BE49-F238E27FC236}">
                <a16:creationId xmlns:a16="http://schemas.microsoft.com/office/drawing/2014/main" id="{80B3F827-DABE-4B40-97CA-EB187C1A1E3D}"/>
              </a:ext>
            </a:extLst>
          </p:cNvPr>
          <p:cNvSpPr/>
          <p:nvPr/>
        </p:nvSpPr>
        <p:spPr>
          <a:xfrm>
            <a:off x="3965400" y="4771633"/>
            <a:ext cx="1909358" cy="11069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71;p13">
            <a:extLst>
              <a:ext uri="{FF2B5EF4-FFF2-40B4-BE49-F238E27FC236}">
                <a16:creationId xmlns:a16="http://schemas.microsoft.com/office/drawing/2014/main" id="{2A9FB772-8AB5-4BE4-BC6A-568737BDF617}"/>
              </a:ext>
            </a:extLst>
          </p:cNvPr>
          <p:cNvSpPr/>
          <p:nvPr/>
        </p:nvSpPr>
        <p:spPr>
          <a:xfrm>
            <a:off x="11605011" y="4771633"/>
            <a:ext cx="1909358" cy="11069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5CD43-FC63-4E54-BFC1-AC9FED84536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3320145" y="872195"/>
            <a:ext cx="4114800" cy="547800"/>
          </a:xfrm>
        </p:spPr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4369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3BCF31F4E2C0AC418F6F69024985B72E" ma:contentTypeVersion="2" ma:contentTypeDescription="建立新的文件。" ma:contentTypeScope="" ma:versionID="cd8b15ba0be97a52a4df3250ea953237">
  <xsd:schema xmlns:xsd="http://www.w3.org/2001/XMLSchema" xmlns:xs="http://www.w3.org/2001/XMLSchema" xmlns:p="http://schemas.microsoft.com/office/2006/metadata/properties" xmlns:ns2="c6123a8a-b206-4a9a-ac33-c69742b0950d" targetNamespace="http://schemas.microsoft.com/office/2006/metadata/properties" ma:root="true" ma:fieldsID="330e492826e685854ae9acbda324d5ee" ns2:_="">
    <xsd:import namespace="c6123a8a-b206-4a9a-ac33-c69742b095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23a8a-b206-4a9a-ac33-c69742b095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3556EF-C9C9-4DED-8CEC-A7FA1D6FBC1F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0DBB37E-3D3F-4E8A-9044-E9D085974C0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6123a8a-b206-4a9a-ac33-c69742b0950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224573-9081-46F0-8499-C0A760EA9B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Morning Assembly Presentation</Template>
  <TotalTime>421</TotalTime>
  <Words>820</Words>
  <Application>Microsoft Office PowerPoint</Application>
  <PresentationFormat>Custom</PresentationFormat>
  <Paragraphs>317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Patrick Hand SC</vt:lpstr>
      <vt:lpstr>Calibri</vt:lpstr>
      <vt:lpstr>Hatton Bold</vt:lpstr>
      <vt:lpstr>Montserrat</vt:lpstr>
      <vt:lpstr>Open Sauce SemiBold Bold</vt:lpstr>
      <vt:lpstr>Roboto</vt:lpstr>
      <vt:lpstr>Poppins Bold</vt:lpstr>
      <vt:lpstr>Times New Roman</vt:lpstr>
      <vt:lpstr>Open Sauce Light</vt:lpstr>
      <vt:lpstr>Arial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Extracting the content and font of words from any language </vt:lpstr>
      <vt:lpstr>PowerPoint Presentation</vt:lpstr>
      <vt:lpstr>PowerPoint Presentation</vt:lpstr>
      <vt:lpstr>PowerPoint Presentation</vt:lpstr>
      <vt:lpstr>PowerPoint Presentation</vt:lpstr>
      <vt:lpstr>Unique significance</vt:lpstr>
      <vt:lpstr>PowerPoint Presentation</vt:lpstr>
      <vt:lpstr>Classify objects based on the captured reflections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Unparalleled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Modern Research Education Presentation</dc:title>
  <dc:creator>Justin Tang</dc:creator>
  <cp:lastModifiedBy>6I (05) Tang Justin Kit Hang</cp:lastModifiedBy>
  <cp:revision>1</cp:revision>
  <dcterms:created xsi:type="dcterms:W3CDTF">2006-08-16T00:00:00Z</dcterms:created>
  <dcterms:modified xsi:type="dcterms:W3CDTF">2021-11-15T13:43:20Z</dcterms:modified>
  <dc:identifier>DAENB7gE3nE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0x0101003BCF31F4E2C0AC418F6F69024985B72E</vt:lpwstr>
  </property>
</Properties>
</file>